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60" r:id="rId4"/>
    <p:sldId id="262" r:id="rId5"/>
    <p:sldId id="261" r:id="rId6"/>
    <p:sldId id="264" r:id="rId7"/>
    <p:sldId id="263" r:id="rId8"/>
    <p:sldId id="258" r:id="rId9"/>
    <p:sldId id="269" r:id="rId10"/>
    <p:sldId id="268" r:id="rId11"/>
    <p:sldId id="267" r:id="rId12"/>
    <p:sldId id="266" r:id="rId13"/>
    <p:sldId id="265" r:id="rId14"/>
    <p:sldId id="271" r:id="rId15"/>
    <p:sldId id="270" r:id="rId16"/>
    <p:sldId id="274" r:id="rId17"/>
    <p:sldId id="273" r:id="rId18"/>
    <p:sldId id="272" r:id="rId19"/>
    <p:sldId id="277" r:id="rId20"/>
    <p:sldId id="280" r:id="rId21"/>
    <p:sldId id="279" r:id="rId22"/>
    <p:sldId id="278" r:id="rId23"/>
    <p:sldId id="27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D59644-9CC6-DC98-6368-95BA0D632242}" v="921" dt="2024-04-22T07:57:23.431"/>
    <p1510:client id="{F3E59C09-60F1-47DD-8164-62E746D9F272}" v="1" dt="2024-04-23T11:53:42.6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hanush. D Gowda" userId="8de2ead752b19c6b" providerId="Windows Live" clId="Web-{D7D59644-9CC6-DC98-6368-95BA0D632242}"/>
    <pc:docChg chg="addSld delSld modSld addMainMaster delMainMaster">
      <pc:chgData name="Dhanush. D Gowda" userId="8de2ead752b19c6b" providerId="Windows Live" clId="Web-{D7D59644-9CC6-DC98-6368-95BA0D632242}" dt="2024-04-22T07:57:36.056" v="742"/>
      <pc:docMkLst>
        <pc:docMk/>
      </pc:docMkLst>
      <pc:sldChg chg="addSp delSp modSp mod setBg modClrScheme chgLayout">
        <pc:chgData name="Dhanush. D Gowda" userId="8de2ead752b19c6b" providerId="Windows Live" clId="Web-{D7D59644-9CC6-DC98-6368-95BA0D632242}" dt="2024-04-22T06:58:56.324" v="228" actId="1076"/>
        <pc:sldMkLst>
          <pc:docMk/>
          <pc:sldMk cId="109857222" sldId="256"/>
        </pc:sldMkLst>
        <pc:spChg chg="mod">
          <ac:chgData name="Dhanush. D Gowda" userId="8de2ead752b19c6b" providerId="Windows Live" clId="Web-{D7D59644-9CC6-DC98-6368-95BA0D632242}" dt="2024-04-22T06:58:56.324" v="228" actId="107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Dhanush. D Gowda" userId="8de2ead752b19c6b" providerId="Windows Live" clId="Web-{D7D59644-9CC6-DC98-6368-95BA0D632242}" dt="2024-04-22T06:55:05.100" v="174" actId="1076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Dhanush. D Gowda" userId="8de2ead752b19c6b" providerId="Windows Live" clId="Web-{D7D59644-9CC6-DC98-6368-95BA0D632242}" dt="2024-04-22T06:50:41.765" v="24" actId="1076"/>
          <ac:spMkLst>
            <pc:docMk/>
            <pc:sldMk cId="109857222" sldId="256"/>
            <ac:spMk id="5" creationId="{F224CFC3-52BF-9BFE-4FAD-647F8087E6CE}"/>
          </ac:spMkLst>
        </pc:spChg>
        <pc:spChg chg="add mod">
          <ac:chgData name="Dhanush. D Gowda" userId="8de2ead752b19c6b" providerId="Windows Live" clId="Web-{D7D59644-9CC6-DC98-6368-95BA0D632242}" dt="2024-04-22T06:53:39.160" v="124" actId="1076"/>
          <ac:spMkLst>
            <pc:docMk/>
            <pc:sldMk cId="109857222" sldId="256"/>
            <ac:spMk id="6" creationId="{0692ECC7-1C79-886D-6F3F-F110A4765935}"/>
          </ac:spMkLst>
        </pc:spChg>
        <pc:spChg chg="add mod">
          <ac:chgData name="Dhanush. D Gowda" userId="8de2ead752b19c6b" providerId="Windows Live" clId="Web-{D7D59644-9CC6-DC98-6368-95BA0D632242}" dt="2024-04-22T06:55:27.413" v="177" actId="1076"/>
          <ac:spMkLst>
            <pc:docMk/>
            <pc:sldMk cId="109857222" sldId="256"/>
            <ac:spMk id="7" creationId="{BAFFCEB7-EF96-4C4B-EAFF-F8A0BF62A3B0}"/>
          </ac:spMkLst>
        </pc:spChg>
        <pc:spChg chg="add del">
          <ac:chgData name="Dhanush. D Gowda" userId="8de2ead752b19c6b" providerId="Windows Live" clId="Web-{D7D59644-9CC6-DC98-6368-95BA0D632242}" dt="2024-04-22T06:49:21.435" v="1"/>
          <ac:spMkLst>
            <pc:docMk/>
            <pc:sldMk cId="109857222" sldId="256"/>
            <ac:spMk id="9" creationId="{8C37C960-91F5-4F61-B2CD-8A037920720B}"/>
          </ac:spMkLst>
        </pc:spChg>
        <pc:spChg chg="add">
          <ac:chgData name="Dhanush. D Gowda" userId="8de2ead752b19c6b" providerId="Windows Live" clId="Web-{D7D59644-9CC6-DC98-6368-95BA0D632242}" dt="2024-04-22T06:49:21.513" v="2"/>
          <ac:spMkLst>
            <pc:docMk/>
            <pc:sldMk cId="109857222" sldId="256"/>
            <ac:spMk id="11" creationId="{D472C551-D440-40DF-9260-BDB9AC40960A}"/>
          </ac:spMkLst>
        </pc:spChg>
        <pc:spChg chg="add">
          <ac:chgData name="Dhanush. D Gowda" userId="8de2ead752b19c6b" providerId="Windows Live" clId="Web-{D7D59644-9CC6-DC98-6368-95BA0D632242}" dt="2024-04-22T06:49:21.513" v="2"/>
          <ac:spMkLst>
            <pc:docMk/>
            <pc:sldMk cId="109857222" sldId="256"/>
            <ac:spMk id="12" creationId="{79C60ED7-11F7-478C-AC8E-0865FABDACBF}"/>
          </ac:spMkLst>
        </pc:spChg>
        <pc:spChg chg="add">
          <ac:chgData name="Dhanush. D Gowda" userId="8de2ead752b19c6b" providerId="Windows Live" clId="Web-{D7D59644-9CC6-DC98-6368-95BA0D632242}" dt="2024-04-22T06:49:21.513" v="2"/>
          <ac:spMkLst>
            <pc:docMk/>
            <pc:sldMk cId="109857222" sldId="256"/>
            <ac:spMk id="15" creationId="{508BEF50-7B1E-49A4-BC19-5F4F1D755E64}"/>
          </ac:spMkLst>
        </pc:spChg>
        <pc:spChg chg="add">
          <ac:chgData name="Dhanush. D Gowda" userId="8de2ead752b19c6b" providerId="Windows Live" clId="Web-{D7D59644-9CC6-DC98-6368-95BA0D632242}" dt="2024-04-22T06:49:21.513" v="2"/>
          <ac:spMkLst>
            <pc:docMk/>
            <pc:sldMk cId="109857222" sldId="256"/>
            <ac:spMk id="17" creationId="{3FBAD350-5664-4811-A208-657FB882D350}"/>
          </ac:spMkLst>
        </pc:spChg>
        <pc:spChg chg="add">
          <ac:chgData name="Dhanush. D Gowda" userId="8de2ead752b19c6b" providerId="Windows Live" clId="Web-{D7D59644-9CC6-DC98-6368-95BA0D632242}" dt="2024-04-22T06:49:21.513" v="2"/>
          <ac:spMkLst>
            <pc:docMk/>
            <pc:sldMk cId="109857222" sldId="256"/>
            <ac:spMk id="19" creationId="{C39ADB8F-D187-49D7-BDCF-C1B6DC727068}"/>
          </ac:spMkLst>
        </pc:spChg>
        <pc:picChg chg="add del">
          <ac:chgData name="Dhanush. D Gowda" userId="8de2ead752b19c6b" providerId="Windows Live" clId="Web-{D7D59644-9CC6-DC98-6368-95BA0D632242}" dt="2024-04-22T06:49:21.435" v="1"/>
          <ac:picMkLst>
            <pc:docMk/>
            <pc:sldMk cId="109857222" sldId="256"/>
            <ac:picMk id="4" creationId="{DECCF2A6-D934-FD51-B808-9EB3545D0AA2}"/>
          </ac:picMkLst>
        </pc:picChg>
        <pc:picChg chg="add mod">
          <ac:chgData name="Dhanush. D Gowda" userId="8de2ead752b19c6b" providerId="Windows Live" clId="Web-{D7D59644-9CC6-DC98-6368-95BA0D632242}" dt="2024-04-22T06:57:30.885" v="186" actId="1076"/>
          <ac:picMkLst>
            <pc:docMk/>
            <pc:sldMk cId="109857222" sldId="256"/>
            <ac:picMk id="14" creationId="{408F6508-7AFA-3B7F-1D75-A2CD41D31C8E}"/>
          </ac:picMkLst>
        </pc:picChg>
        <pc:cxnChg chg="add">
          <ac:chgData name="Dhanush. D Gowda" userId="8de2ead752b19c6b" providerId="Windows Live" clId="Web-{D7D59644-9CC6-DC98-6368-95BA0D632242}" dt="2024-04-22T06:49:21.513" v="2"/>
          <ac:cxnSpMkLst>
            <pc:docMk/>
            <pc:sldMk cId="109857222" sldId="256"/>
            <ac:cxnSpMk id="13" creationId="{56020367-4FD5-4596-8E10-C5F095CD8DBF}"/>
          </ac:cxnSpMkLst>
        </pc:cxnChg>
      </pc:sldChg>
      <pc:sldChg chg="addSp delSp modSp new mod setBg">
        <pc:chgData name="Dhanush. D Gowda" userId="8de2ead752b19c6b" providerId="Windows Live" clId="Web-{D7D59644-9CC6-DC98-6368-95BA0D632242}" dt="2024-04-22T07:08:40.449" v="294"/>
        <pc:sldMkLst>
          <pc:docMk/>
          <pc:sldMk cId="2057986161" sldId="257"/>
        </pc:sldMkLst>
        <pc:spChg chg="add mod">
          <ac:chgData name="Dhanush. D Gowda" userId="8de2ead752b19c6b" providerId="Windows Live" clId="Web-{D7D59644-9CC6-DC98-6368-95BA0D632242}" dt="2024-04-22T07:06:16.305" v="271"/>
          <ac:spMkLst>
            <pc:docMk/>
            <pc:sldMk cId="2057986161" sldId="257"/>
            <ac:spMk id="2" creationId="{53077143-6181-E0D0-6C4D-918CBFE2D772}"/>
          </ac:spMkLst>
        </pc:spChg>
        <pc:spChg chg="add del mod ord">
          <ac:chgData name="Dhanush. D Gowda" userId="8de2ead752b19c6b" providerId="Windows Live" clId="Web-{D7D59644-9CC6-DC98-6368-95BA0D632242}" dt="2024-04-22T07:08:40.449" v="294"/>
          <ac:spMkLst>
            <pc:docMk/>
            <pc:sldMk cId="2057986161" sldId="257"/>
            <ac:spMk id="3" creationId="{5D919BFB-485D-E4AA-8851-AD07878A5CA2}"/>
          </ac:spMkLst>
        </pc:spChg>
        <pc:spChg chg="add del">
          <ac:chgData name="Dhanush. D Gowda" userId="8de2ead752b19c6b" providerId="Windows Live" clId="Web-{D7D59644-9CC6-DC98-6368-95BA0D632242}" dt="2024-04-22T07:07:00.993" v="282"/>
          <ac:spMkLst>
            <pc:docMk/>
            <pc:sldMk cId="2057986161" sldId="257"/>
            <ac:spMk id="11" creationId="{8D1AA55E-40D5-461B-A5A8-4AE8AAB71B08}"/>
          </ac:spMkLst>
        </pc:spChg>
        <pc:spChg chg="add del">
          <ac:chgData name="Dhanush. D Gowda" userId="8de2ead752b19c6b" providerId="Windows Live" clId="Web-{D7D59644-9CC6-DC98-6368-95BA0D632242}" dt="2024-04-22T07:07:00.993" v="282"/>
          <ac:spMkLst>
            <pc:docMk/>
            <pc:sldMk cId="2057986161" sldId="257"/>
            <ac:spMk id="15" creationId="{6CB927A4-E432-4310-9CD5-E89FF5063179}"/>
          </ac:spMkLst>
        </pc:spChg>
        <pc:spChg chg="add del">
          <ac:chgData name="Dhanush. D Gowda" userId="8de2ead752b19c6b" providerId="Windows Live" clId="Web-{D7D59644-9CC6-DC98-6368-95BA0D632242}" dt="2024-04-22T07:07:00.993" v="282"/>
          <ac:spMkLst>
            <pc:docMk/>
            <pc:sldMk cId="2057986161" sldId="257"/>
            <ac:spMk id="17" creationId="{E3020543-B24B-4EC4-8FFC-8DD88EEA91A8}"/>
          </ac:spMkLst>
        </pc:spChg>
        <pc:spChg chg="add del">
          <ac:chgData name="Dhanush. D Gowda" userId="8de2ead752b19c6b" providerId="Windows Live" clId="Web-{D7D59644-9CC6-DC98-6368-95BA0D632242}" dt="2024-04-22T07:07:00.993" v="282"/>
          <ac:spMkLst>
            <pc:docMk/>
            <pc:sldMk cId="2057986161" sldId="257"/>
            <ac:spMk id="19" creationId="{1453BF6C-B012-48B7-B4E8-6D7AC7C27D02}"/>
          </ac:spMkLst>
        </pc:spChg>
        <pc:spChg chg="add del">
          <ac:chgData name="Dhanush. D Gowda" userId="8de2ead752b19c6b" providerId="Windows Live" clId="Web-{D7D59644-9CC6-DC98-6368-95BA0D632242}" dt="2024-04-22T07:07:00.993" v="282"/>
          <ac:spMkLst>
            <pc:docMk/>
            <pc:sldMk cId="2057986161" sldId="257"/>
            <ac:spMk id="26" creationId="{8D1AA55E-40D5-461B-A5A8-4AE8AAB71B08}"/>
          </ac:spMkLst>
        </pc:spChg>
        <pc:spChg chg="add del">
          <ac:chgData name="Dhanush. D Gowda" userId="8de2ead752b19c6b" providerId="Windows Live" clId="Web-{D7D59644-9CC6-DC98-6368-95BA0D632242}" dt="2024-04-22T07:07:00.993" v="282"/>
          <ac:spMkLst>
            <pc:docMk/>
            <pc:sldMk cId="2057986161" sldId="257"/>
            <ac:spMk id="30" creationId="{6CB927A4-E432-4310-9CD5-E89FF5063179}"/>
          </ac:spMkLst>
        </pc:spChg>
        <pc:spChg chg="add del">
          <ac:chgData name="Dhanush. D Gowda" userId="8de2ead752b19c6b" providerId="Windows Live" clId="Web-{D7D59644-9CC6-DC98-6368-95BA0D632242}" dt="2024-04-22T07:07:00.993" v="282"/>
          <ac:spMkLst>
            <pc:docMk/>
            <pc:sldMk cId="2057986161" sldId="257"/>
            <ac:spMk id="32" creationId="{E3020543-B24B-4EC4-8FFC-8DD88EEA91A8}"/>
          </ac:spMkLst>
        </pc:spChg>
        <pc:spChg chg="add del">
          <ac:chgData name="Dhanush. D Gowda" userId="8de2ead752b19c6b" providerId="Windows Live" clId="Web-{D7D59644-9CC6-DC98-6368-95BA0D632242}" dt="2024-04-22T07:07:00.993" v="282"/>
          <ac:spMkLst>
            <pc:docMk/>
            <pc:sldMk cId="2057986161" sldId="257"/>
            <ac:spMk id="34" creationId="{1453BF6C-B012-48B7-B4E8-6D7AC7C27D02}"/>
          </ac:spMkLst>
        </pc:spChg>
        <pc:spChg chg="add del">
          <ac:chgData name="Dhanush. D Gowda" userId="8de2ead752b19c6b" providerId="Windows Live" clId="Web-{D7D59644-9CC6-DC98-6368-95BA0D632242}" dt="2024-04-22T07:07:00.993" v="282"/>
          <ac:spMkLst>
            <pc:docMk/>
            <pc:sldMk cId="2057986161" sldId="257"/>
            <ac:spMk id="36" creationId="{2CA8D992-BB3F-47CD-BA18-71D54539202C}"/>
          </ac:spMkLst>
        </pc:spChg>
        <pc:graphicFrameChg chg="add del mod">
          <ac:chgData name="Dhanush. D Gowda" userId="8de2ead752b19c6b" providerId="Windows Live" clId="Web-{D7D59644-9CC6-DC98-6368-95BA0D632242}" dt="2024-04-22T07:08:40.449" v="294"/>
          <ac:graphicFrameMkLst>
            <pc:docMk/>
            <pc:sldMk cId="2057986161" sldId="257"/>
            <ac:graphicFrameMk id="21" creationId="{5BA89786-5DCE-EA19-EB90-B813AB4BCA5F}"/>
          </ac:graphicFrameMkLst>
        </pc:graphicFrameChg>
        <pc:picChg chg="add mod">
          <ac:chgData name="Dhanush. D Gowda" userId="8de2ead752b19c6b" providerId="Windows Live" clId="Web-{D7D59644-9CC6-DC98-6368-95BA0D632242}" dt="2024-04-22T07:07:00.993" v="282"/>
          <ac:picMkLst>
            <pc:docMk/>
            <pc:sldMk cId="2057986161" sldId="257"/>
            <ac:picMk id="4" creationId="{2B3CEC3B-0555-4705-5D32-8F24D0C91672}"/>
          </ac:picMkLst>
        </pc:picChg>
        <pc:cxnChg chg="add del">
          <ac:chgData name="Dhanush. D Gowda" userId="8de2ead752b19c6b" providerId="Windows Live" clId="Web-{D7D59644-9CC6-DC98-6368-95BA0D632242}" dt="2024-04-22T07:07:00.993" v="282"/>
          <ac:cxnSpMkLst>
            <pc:docMk/>
            <pc:sldMk cId="2057986161" sldId="257"/>
            <ac:cxnSpMk id="9" creationId="{5C05CAAB-DBA2-4548-AD5F-01BB97FBB207}"/>
          </ac:cxnSpMkLst>
        </pc:cxnChg>
        <pc:cxnChg chg="add del">
          <ac:chgData name="Dhanush. D Gowda" userId="8de2ead752b19c6b" providerId="Windows Live" clId="Web-{D7D59644-9CC6-DC98-6368-95BA0D632242}" dt="2024-04-22T07:07:00.993" v="282"/>
          <ac:cxnSpMkLst>
            <pc:docMk/>
            <pc:sldMk cId="2057986161" sldId="257"/>
            <ac:cxnSpMk id="13" creationId="{C49DA8F6-BCC1-4447-B54C-57856834B94B}"/>
          </ac:cxnSpMkLst>
        </pc:cxnChg>
        <pc:cxnChg chg="add del">
          <ac:chgData name="Dhanush. D Gowda" userId="8de2ead752b19c6b" providerId="Windows Live" clId="Web-{D7D59644-9CC6-DC98-6368-95BA0D632242}" dt="2024-04-22T07:07:00.993" v="282"/>
          <ac:cxnSpMkLst>
            <pc:docMk/>
            <pc:sldMk cId="2057986161" sldId="257"/>
            <ac:cxnSpMk id="24" creationId="{5C05CAAB-DBA2-4548-AD5F-01BB97FBB207}"/>
          </ac:cxnSpMkLst>
        </pc:cxnChg>
        <pc:cxnChg chg="add del">
          <ac:chgData name="Dhanush. D Gowda" userId="8de2ead752b19c6b" providerId="Windows Live" clId="Web-{D7D59644-9CC6-DC98-6368-95BA0D632242}" dt="2024-04-22T07:07:00.993" v="282"/>
          <ac:cxnSpMkLst>
            <pc:docMk/>
            <pc:sldMk cId="2057986161" sldId="257"/>
            <ac:cxnSpMk id="28" creationId="{C49DA8F6-BCC1-4447-B54C-57856834B94B}"/>
          </ac:cxnSpMkLst>
        </pc:cxnChg>
      </pc:sldChg>
      <pc:sldChg chg="addSp modSp add replId">
        <pc:chgData name="Dhanush. D Gowda" userId="8de2ead752b19c6b" providerId="Windows Live" clId="Web-{D7D59644-9CC6-DC98-6368-95BA0D632242}" dt="2024-04-22T07:42:13.439" v="572" actId="14100"/>
        <pc:sldMkLst>
          <pc:docMk/>
          <pc:sldMk cId="4053501049" sldId="258"/>
        </pc:sldMkLst>
        <pc:spChg chg="add mod">
          <ac:chgData name="Dhanush. D Gowda" userId="8de2ead752b19c6b" providerId="Windows Live" clId="Web-{D7D59644-9CC6-DC98-6368-95BA0D632242}" dt="2024-04-22T07:40:43.202" v="564" actId="20577"/>
          <ac:spMkLst>
            <pc:docMk/>
            <pc:sldMk cId="4053501049" sldId="258"/>
            <ac:spMk id="4" creationId="{F29BF154-C976-9310-48F9-34DA6484C1CF}"/>
          </ac:spMkLst>
        </pc:spChg>
        <pc:picChg chg="add mod">
          <ac:chgData name="Dhanush. D Gowda" userId="8de2ead752b19c6b" providerId="Windows Live" clId="Web-{D7D59644-9CC6-DC98-6368-95BA0D632242}" dt="2024-04-22T07:41:45.016" v="568" actId="1076"/>
          <ac:picMkLst>
            <pc:docMk/>
            <pc:sldMk cId="4053501049" sldId="258"/>
            <ac:picMk id="2" creationId="{68BEB2F8-8DCB-ED3D-97DF-10CC419E2390}"/>
          </ac:picMkLst>
        </pc:picChg>
        <pc:picChg chg="add mod">
          <ac:chgData name="Dhanush. D Gowda" userId="8de2ead752b19c6b" providerId="Windows Live" clId="Web-{D7D59644-9CC6-DC98-6368-95BA0D632242}" dt="2024-04-22T07:42:13.439" v="572" actId="14100"/>
          <ac:picMkLst>
            <pc:docMk/>
            <pc:sldMk cId="4053501049" sldId="258"/>
            <ac:picMk id="5" creationId="{C69C1167-4FB0-0262-83E4-0BE24B6EC237}"/>
          </ac:picMkLst>
        </pc:picChg>
      </pc:sldChg>
      <pc:sldChg chg="add del replId">
        <pc:chgData name="Dhanush. D Gowda" userId="8de2ead752b19c6b" providerId="Windows Live" clId="Web-{D7D59644-9CC6-DC98-6368-95BA0D632242}" dt="2024-04-22T07:39:16.481" v="541"/>
        <pc:sldMkLst>
          <pc:docMk/>
          <pc:sldMk cId="1925511804" sldId="259"/>
        </pc:sldMkLst>
      </pc:sldChg>
      <pc:sldChg chg="addSp modSp add replId">
        <pc:chgData name="Dhanush. D Gowda" userId="8de2ead752b19c6b" providerId="Windows Live" clId="Web-{D7D59644-9CC6-DC98-6368-95BA0D632242}" dt="2024-04-22T07:18:59.356" v="483" actId="20577"/>
        <pc:sldMkLst>
          <pc:docMk/>
          <pc:sldMk cId="1013632573" sldId="260"/>
        </pc:sldMkLst>
        <pc:spChg chg="add mod">
          <ac:chgData name="Dhanush. D Gowda" userId="8de2ead752b19c6b" providerId="Windows Live" clId="Web-{D7D59644-9CC6-DC98-6368-95BA0D632242}" dt="2024-04-22T07:16:30.586" v="401" actId="1076"/>
          <ac:spMkLst>
            <pc:docMk/>
            <pc:sldMk cId="1013632573" sldId="260"/>
            <ac:spMk id="3" creationId="{D0373417-FC09-0937-ECDB-31BF4D8B3A97}"/>
          </ac:spMkLst>
        </pc:spChg>
        <pc:spChg chg="add mod">
          <ac:chgData name="Dhanush. D Gowda" userId="8de2ead752b19c6b" providerId="Windows Live" clId="Web-{D7D59644-9CC6-DC98-6368-95BA0D632242}" dt="2024-04-22T07:18:59.356" v="483" actId="20577"/>
          <ac:spMkLst>
            <pc:docMk/>
            <pc:sldMk cId="1013632573" sldId="260"/>
            <ac:spMk id="5" creationId="{09B66CBF-5513-8ED0-7F31-4D5557F953C0}"/>
          </ac:spMkLst>
        </pc:spChg>
        <pc:picChg chg="add mod">
          <ac:chgData name="Dhanush. D Gowda" userId="8de2ead752b19c6b" providerId="Windows Live" clId="Web-{D7D59644-9CC6-DC98-6368-95BA0D632242}" dt="2024-04-22T07:16:11.617" v="399" actId="1076"/>
          <ac:picMkLst>
            <pc:docMk/>
            <pc:sldMk cId="1013632573" sldId="260"/>
            <ac:picMk id="4" creationId="{AF65DA30-1B9B-9E9C-7B7E-01BED1AAA2AB}"/>
          </ac:picMkLst>
        </pc:picChg>
      </pc:sldChg>
      <pc:sldChg chg="addSp modSp add replId">
        <pc:chgData name="Dhanush. D Gowda" userId="8de2ead752b19c6b" providerId="Windows Live" clId="Web-{D7D59644-9CC6-DC98-6368-95BA0D632242}" dt="2024-04-22T07:33:17.331" v="502" actId="1076"/>
        <pc:sldMkLst>
          <pc:docMk/>
          <pc:sldMk cId="1544804979" sldId="261"/>
        </pc:sldMkLst>
        <pc:spChg chg="add mod">
          <ac:chgData name="Dhanush. D Gowda" userId="8de2ead752b19c6b" providerId="Windows Live" clId="Web-{D7D59644-9CC6-DC98-6368-95BA0D632242}" dt="2024-04-22T07:20:50.265" v="497" actId="1076"/>
          <ac:spMkLst>
            <pc:docMk/>
            <pc:sldMk cId="1544804979" sldId="261"/>
            <ac:spMk id="3" creationId="{48DB68A9-333E-D118-9987-4A7904279927}"/>
          </ac:spMkLst>
        </pc:spChg>
        <pc:picChg chg="add mod">
          <ac:chgData name="Dhanush. D Gowda" userId="8de2ead752b19c6b" providerId="Windows Live" clId="Web-{D7D59644-9CC6-DC98-6368-95BA0D632242}" dt="2024-04-22T07:32:27.517" v="499" actId="1076"/>
          <ac:picMkLst>
            <pc:docMk/>
            <pc:sldMk cId="1544804979" sldId="261"/>
            <ac:picMk id="4" creationId="{CA3D55EB-6B83-5C7A-3C2E-4A44E4B7CDF3}"/>
          </ac:picMkLst>
        </pc:picChg>
        <pc:picChg chg="add mod">
          <ac:chgData name="Dhanush. D Gowda" userId="8de2ead752b19c6b" providerId="Windows Live" clId="Web-{D7D59644-9CC6-DC98-6368-95BA0D632242}" dt="2024-04-22T07:33:17.331" v="502" actId="1076"/>
          <ac:picMkLst>
            <pc:docMk/>
            <pc:sldMk cId="1544804979" sldId="261"/>
            <ac:picMk id="5" creationId="{D9226493-4D22-5103-53C5-C6DAB91B5D41}"/>
          </ac:picMkLst>
        </pc:picChg>
      </pc:sldChg>
      <pc:sldChg chg="addSp modSp add replId">
        <pc:chgData name="Dhanush. D Gowda" userId="8de2ead752b19c6b" providerId="Windows Live" clId="Web-{D7D59644-9CC6-DC98-6368-95BA0D632242}" dt="2024-04-22T07:19:22.809" v="487" actId="1076"/>
        <pc:sldMkLst>
          <pc:docMk/>
          <pc:sldMk cId="3321419859" sldId="262"/>
        </pc:sldMkLst>
        <pc:spChg chg="add mod">
          <ac:chgData name="Dhanush. D Gowda" userId="8de2ead752b19c6b" providerId="Windows Live" clId="Web-{D7D59644-9CC6-DC98-6368-95BA0D632242}" dt="2024-04-22T07:17:14.415" v="410" actId="1076"/>
          <ac:spMkLst>
            <pc:docMk/>
            <pc:sldMk cId="3321419859" sldId="262"/>
            <ac:spMk id="3" creationId="{99B06CDC-59EA-03DF-3FA1-AA6CD6C65321}"/>
          </ac:spMkLst>
        </pc:spChg>
        <pc:spChg chg="add mod">
          <ac:chgData name="Dhanush. D Gowda" userId="8de2ead752b19c6b" providerId="Windows Live" clId="Web-{D7D59644-9CC6-DC98-6368-95BA0D632242}" dt="2024-04-22T07:19:17.044" v="486" actId="20577"/>
          <ac:spMkLst>
            <pc:docMk/>
            <pc:sldMk cId="3321419859" sldId="262"/>
            <ac:spMk id="5" creationId="{1AFA7103-934E-14B5-F999-439085C8728E}"/>
          </ac:spMkLst>
        </pc:spChg>
        <pc:picChg chg="add mod">
          <ac:chgData name="Dhanush. D Gowda" userId="8de2ead752b19c6b" providerId="Windows Live" clId="Web-{D7D59644-9CC6-DC98-6368-95BA0D632242}" dt="2024-04-22T07:19:22.809" v="487" actId="1076"/>
          <ac:picMkLst>
            <pc:docMk/>
            <pc:sldMk cId="3321419859" sldId="262"/>
            <ac:picMk id="4" creationId="{7CA72D94-6BC4-A989-3F94-D920D5B03AB8}"/>
          </ac:picMkLst>
        </pc:picChg>
      </pc:sldChg>
      <pc:sldChg chg="addSp modSp add replId">
        <pc:chgData name="Dhanush. D Gowda" userId="8de2ead752b19c6b" providerId="Windows Live" clId="Web-{D7D59644-9CC6-DC98-6368-95BA0D632242}" dt="2024-04-22T07:39:35.825" v="547" actId="1076"/>
        <pc:sldMkLst>
          <pc:docMk/>
          <pc:sldMk cId="174102762" sldId="263"/>
        </pc:sldMkLst>
        <pc:spChg chg="add mod">
          <ac:chgData name="Dhanush. D Gowda" userId="8de2ead752b19c6b" providerId="Windows Live" clId="Web-{D7D59644-9CC6-DC98-6368-95BA0D632242}" dt="2024-04-22T07:39:35.825" v="547" actId="1076"/>
          <ac:spMkLst>
            <pc:docMk/>
            <pc:sldMk cId="174102762" sldId="263"/>
            <ac:spMk id="3" creationId="{F7F729A5-2365-2C65-C89C-468055CDEBA0}"/>
          </ac:spMkLst>
        </pc:spChg>
        <pc:picChg chg="add mod">
          <ac:chgData name="Dhanush. D Gowda" userId="8de2ead752b19c6b" providerId="Windows Live" clId="Web-{D7D59644-9CC6-DC98-6368-95BA0D632242}" dt="2024-04-22T07:38:04.870" v="528" actId="1076"/>
          <ac:picMkLst>
            <pc:docMk/>
            <pc:sldMk cId="174102762" sldId="263"/>
            <ac:picMk id="4" creationId="{F632208C-3197-C5FF-343D-9A91868E868D}"/>
          </ac:picMkLst>
        </pc:picChg>
      </pc:sldChg>
      <pc:sldChg chg="addSp modSp add replId">
        <pc:chgData name="Dhanush. D Gowda" userId="8de2ead752b19c6b" providerId="Windows Live" clId="Web-{D7D59644-9CC6-DC98-6368-95BA0D632242}" dt="2024-04-22T07:36:09.429" v="516" actId="1076"/>
        <pc:sldMkLst>
          <pc:docMk/>
          <pc:sldMk cId="344020659" sldId="264"/>
        </pc:sldMkLst>
        <pc:picChg chg="add mod">
          <ac:chgData name="Dhanush. D Gowda" userId="8de2ead752b19c6b" providerId="Windows Live" clId="Web-{D7D59644-9CC6-DC98-6368-95BA0D632242}" dt="2024-04-22T07:35:46.694" v="510" actId="1076"/>
          <ac:picMkLst>
            <pc:docMk/>
            <pc:sldMk cId="344020659" sldId="264"/>
            <ac:picMk id="2" creationId="{FB15D4DA-9815-2C48-F003-009003543CD2}"/>
          </ac:picMkLst>
        </pc:picChg>
        <pc:picChg chg="add mod">
          <ac:chgData name="Dhanush. D Gowda" userId="8de2ead752b19c6b" providerId="Windows Live" clId="Web-{D7D59644-9CC6-DC98-6368-95BA0D632242}" dt="2024-04-22T07:36:07.804" v="515" actId="1076"/>
          <ac:picMkLst>
            <pc:docMk/>
            <pc:sldMk cId="344020659" sldId="264"/>
            <ac:picMk id="3" creationId="{477B7A53-AF31-A2B2-8460-5A0A12B0488B}"/>
          </ac:picMkLst>
        </pc:picChg>
        <pc:picChg chg="add mod">
          <ac:chgData name="Dhanush. D Gowda" userId="8de2ead752b19c6b" providerId="Windows Live" clId="Web-{D7D59644-9CC6-DC98-6368-95BA0D632242}" dt="2024-04-22T07:36:09.429" v="516" actId="1076"/>
          <ac:picMkLst>
            <pc:docMk/>
            <pc:sldMk cId="344020659" sldId="264"/>
            <ac:picMk id="4" creationId="{843F23F5-D1F5-8873-C8EC-66532C0EAFE5}"/>
          </ac:picMkLst>
        </pc:picChg>
      </pc:sldChg>
      <pc:sldChg chg="addSp delSp modSp add replId">
        <pc:chgData name="Dhanush. D Gowda" userId="8de2ead752b19c6b" providerId="Windows Live" clId="Web-{D7D59644-9CC6-DC98-6368-95BA0D632242}" dt="2024-04-22T07:51:13.281" v="673" actId="1076"/>
        <pc:sldMkLst>
          <pc:docMk/>
          <pc:sldMk cId="333791102" sldId="265"/>
        </pc:sldMkLst>
        <pc:picChg chg="add mod">
          <ac:chgData name="Dhanush. D Gowda" userId="8de2ead752b19c6b" providerId="Windows Live" clId="Web-{D7D59644-9CC6-DC98-6368-95BA0D632242}" dt="2024-04-22T07:51:13.281" v="673" actId="1076"/>
          <ac:picMkLst>
            <pc:docMk/>
            <pc:sldMk cId="333791102" sldId="265"/>
            <ac:picMk id="2" creationId="{02A92265-43B6-D645-5DC0-27529141856A}"/>
          </ac:picMkLst>
        </pc:picChg>
        <pc:picChg chg="add del mod">
          <ac:chgData name="Dhanush. D Gowda" userId="8de2ead752b19c6b" providerId="Windows Live" clId="Web-{D7D59644-9CC6-DC98-6368-95BA0D632242}" dt="2024-04-22T07:50:48.155" v="666"/>
          <ac:picMkLst>
            <pc:docMk/>
            <pc:sldMk cId="333791102" sldId="265"/>
            <ac:picMk id="3" creationId="{F168DFCD-A509-D1A2-F6E2-BCD56829BFFB}"/>
          </ac:picMkLst>
        </pc:picChg>
      </pc:sldChg>
      <pc:sldChg chg="addSp delSp modSp add del mod replId setBg">
        <pc:chgData name="Dhanush. D Gowda" userId="8de2ead752b19c6b" providerId="Windows Live" clId="Web-{D7D59644-9CC6-DC98-6368-95BA0D632242}" dt="2024-04-22T07:49:42.091" v="659"/>
        <pc:sldMkLst>
          <pc:docMk/>
          <pc:sldMk cId="3397614745" sldId="266"/>
        </pc:sldMkLst>
        <pc:spChg chg="add del">
          <ac:chgData name="Dhanush. D Gowda" userId="8de2ead752b19c6b" providerId="Windows Live" clId="Web-{D7D59644-9CC6-DC98-6368-95BA0D632242}" dt="2024-04-22T07:46:31.555" v="612"/>
          <ac:spMkLst>
            <pc:docMk/>
            <pc:sldMk cId="3397614745" sldId="266"/>
            <ac:spMk id="3" creationId="{C667376C-A8D7-DC13-600B-39F411C7DAEC}"/>
          </ac:spMkLst>
        </pc:spChg>
        <pc:spChg chg="add del mod">
          <ac:chgData name="Dhanush. D Gowda" userId="8de2ead752b19c6b" providerId="Windows Live" clId="Web-{D7D59644-9CC6-DC98-6368-95BA0D632242}" dt="2024-04-22T07:48:50.027" v="649"/>
          <ac:spMkLst>
            <pc:docMk/>
            <pc:sldMk cId="3397614745" sldId="266"/>
            <ac:spMk id="5" creationId="{A5439FF3-5F4A-99B6-7D31-631DC7BFDE4B}"/>
          </ac:spMkLst>
        </pc:spChg>
        <pc:spChg chg="add mod">
          <ac:chgData name="Dhanush. D Gowda" userId="8de2ead752b19c6b" providerId="Windows Live" clId="Web-{D7D59644-9CC6-DC98-6368-95BA0D632242}" dt="2024-04-22T07:49:42.091" v="659"/>
          <ac:spMkLst>
            <pc:docMk/>
            <pc:sldMk cId="3397614745" sldId="266"/>
            <ac:spMk id="7" creationId="{E277555C-2DCB-74AF-0BFB-397457A9A1EA}"/>
          </ac:spMkLst>
        </pc:spChg>
        <pc:spChg chg="add del">
          <ac:chgData name="Dhanush. D Gowda" userId="8de2ead752b19c6b" providerId="Windows Live" clId="Web-{D7D59644-9CC6-DC98-6368-95BA0D632242}" dt="2024-04-22T07:49:42.091" v="659"/>
          <ac:spMkLst>
            <pc:docMk/>
            <pc:sldMk cId="3397614745" sldId="266"/>
            <ac:spMk id="15" creationId="{158B3569-73B2-4D05-8E95-886A6EE17F1F}"/>
          </ac:spMkLst>
        </pc:spChg>
        <pc:spChg chg="add del">
          <ac:chgData name="Dhanush. D Gowda" userId="8de2ead752b19c6b" providerId="Windows Live" clId="Web-{D7D59644-9CC6-DC98-6368-95BA0D632242}" dt="2024-04-22T07:49:42.091" v="659"/>
          <ac:spMkLst>
            <pc:docMk/>
            <pc:sldMk cId="3397614745" sldId="266"/>
            <ac:spMk id="17" creationId="{B71758F4-3F46-45DA-8AC5-4E508DA080BA}"/>
          </ac:spMkLst>
        </pc:spChg>
        <pc:spChg chg="add del">
          <ac:chgData name="Dhanush. D Gowda" userId="8de2ead752b19c6b" providerId="Windows Live" clId="Web-{D7D59644-9CC6-DC98-6368-95BA0D632242}" dt="2024-04-22T07:49:42.091" v="659"/>
          <ac:spMkLst>
            <pc:docMk/>
            <pc:sldMk cId="3397614745" sldId="266"/>
            <ac:spMk id="21" creationId="{8D61482F-F3C5-4D66-8C5D-C6BBE3E1275C}"/>
          </ac:spMkLst>
        </pc:spChg>
        <pc:picChg chg="add del mod">
          <ac:chgData name="Dhanush. D Gowda" userId="8de2ead752b19c6b" providerId="Windows Live" clId="Web-{D7D59644-9CC6-DC98-6368-95BA0D632242}" dt="2024-04-22T07:47:41.822" v="633"/>
          <ac:picMkLst>
            <pc:docMk/>
            <pc:sldMk cId="3397614745" sldId="266"/>
            <ac:picMk id="4" creationId="{3DFF2B20-7DB6-AB28-BFBF-B0F2FAC661FD}"/>
          </ac:picMkLst>
        </pc:picChg>
        <pc:picChg chg="add mod">
          <ac:chgData name="Dhanush. D Gowda" userId="8de2ead752b19c6b" providerId="Windows Live" clId="Web-{D7D59644-9CC6-DC98-6368-95BA0D632242}" dt="2024-04-22T07:49:42.091" v="659"/>
          <ac:picMkLst>
            <pc:docMk/>
            <pc:sldMk cId="3397614745" sldId="266"/>
            <ac:picMk id="8" creationId="{459A250E-5948-EF48-0CDC-7C3722C60959}"/>
          </ac:picMkLst>
        </pc:picChg>
        <pc:cxnChg chg="add del">
          <ac:chgData name="Dhanush. D Gowda" userId="8de2ead752b19c6b" providerId="Windows Live" clId="Web-{D7D59644-9CC6-DC98-6368-95BA0D632242}" dt="2024-04-22T07:49:42.091" v="659"/>
          <ac:cxnSpMkLst>
            <pc:docMk/>
            <pc:sldMk cId="3397614745" sldId="266"/>
            <ac:cxnSpMk id="13" creationId="{D1B787A8-0D67-4B7E-9B48-86BD906AB6B5}"/>
          </ac:cxnSpMkLst>
        </pc:cxnChg>
        <pc:cxnChg chg="add del">
          <ac:chgData name="Dhanush. D Gowda" userId="8de2ead752b19c6b" providerId="Windows Live" clId="Web-{D7D59644-9CC6-DC98-6368-95BA0D632242}" dt="2024-04-22T07:49:42.091" v="659"/>
          <ac:cxnSpMkLst>
            <pc:docMk/>
            <pc:sldMk cId="3397614745" sldId="266"/>
            <ac:cxnSpMk id="19" creationId="{56020367-4FD5-4596-8E10-C5F095CD8DBF}"/>
          </ac:cxnSpMkLst>
        </pc:cxnChg>
      </pc:sldChg>
      <pc:sldChg chg="addSp delSp modSp add replId">
        <pc:chgData name="Dhanush. D Gowda" userId="8de2ead752b19c6b" providerId="Windows Live" clId="Web-{D7D59644-9CC6-DC98-6368-95BA0D632242}" dt="2024-04-22T07:48:03.870" v="642" actId="1076"/>
        <pc:sldMkLst>
          <pc:docMk/>
          <pc:sldMk cId="3334261684" sldId="267"/>
        </pc:sldMkLst>
        <pc:spChg chg="add del">
          <ac:chgData name="Dhanush. D Gowda" userId="8de2ead752b19c6b" providerId="Windows Live" clId="Web-{D7D59644-9CC6-DC98-6368-95BA0D632242}" dt="2024-04-22T07:45:21.006" v="597"/>
          <ac:spMkLst>
            <pc:docMk/>
            <pc:sldMk cId="3334261684" sldId="267"/>
            <ac:spMk id="3" creationId="{8E9449FD-82CD-C80C-7E21-C13943D39740}"/>
          </ac:spMkLst>
        </pc:spChg>
        <pc:picChg chg="add del mod">
          <ac:chgData name="Dhanush. D Gowda" userId="8de2ead752b19c6b" providerId="Windows Live" clId="Web-{D7D59644-9CC6-DC98-6368-95BA0D632242}" dt="2024-04-22T07:47:24.447" v="627"/>
          <ac:picMkLst>
            <pc:docMk/>
            <pc:sldMk cId="3334261684" sldId="267"/>
            <ac:picMk id="4" creationId="{BF4FF2B1-D0D9-156D-4FD1-026148FFF20C}"/>
          </ac:picMkLst>
        </pc:picChg>
        <pc:picChg chg="add mod">
          <ac:chgData name="Dhanush. D Gowda" userId="8de2ead752b19c6b" providerId="Windows Live" clId="Web-{D7D59644-9CC6-DC98-6368-95BA0D632242}" dt="2024-04-22T07:48:02.745" v="641" actId="1076"/>
          <ac:picMkLst>
            <pc:docMk/>
            <pc:sldMk cId="3334261684" sldId="267"/>
            <ac:picMk id="5" creationId="{DB10E173-FFA8-4512-2FF1-39A31D3EF6E6}"/>
          </ac:picMkLst>
        </pc:picChg>
        <pc:picChg chg="add mod">
          <ac:chgData name="Dhanush. D Gowda" userId="8de2ead752b19c6b" providerId="Windows Live" clId="Web-{D7D59644-9CC6-DC98-6368-95BA0D632242}" dt="2024-04-22T07:48:03.870" v="642" actId="1076"/>
          <ac:picMkLst>
            <pc:docMk/>
            <pc:sldMk cId="3334261684" sldId="267"/>
            <ac:picMk id="6" creationId="{2EBAD15E-C612-DE24-D5CF-23E11F9BB78B}"/>
          </ac:picMkLst>
        </pc:picChg>
      </pc:sldChg>
      <pc:sldChg chg="addSp delSp modSp add replId">
        <pc:chgData name="Dhanush. D Gowda" userId="8de2ead752b19c6b" providerId="Windows Live" clId="Web-{D7D59644-9CC6-DC98-6368-95BA0D632242}" dt="2024-04-22T07:47:36.103" v="631" actId="1076"/>
        <pc:sldMkLst>
          <pc:docMk/>
          <pc:sldMk cId="1721382627" sldId="268"/>
        </pc:sldMkLst>
        <pc:spChg chg="add del">
          <ac:chgData name="Dhanush. D Gowda" userId="8de2ead752b19c6b" providerId="Windows Live" clId="Web-{D7D59644-9CC6-DC98-6368-95BA0D632242}" dt="2024-04-22T07:44:11.285" v="586"/>
          <ac:spMkLst>
            <pc:docMk/>
            <pc:sldMk cId="1721382627" sldId="268"/>
            <ac:spMk id="3" creationId="{FBFB2C58-75E6-DA5B-1070-963683B2EA6E}"/>
          </ac:spMkLst>
        </pc:spChg>
        <pc:picChg chg="add del mod">
          <ac:chgData name="Dhanush. D Gowda" userId="8de2ead752b19c6b" providerId="Windows Live" clId="Web-{D7D59644-9CC6-DC98-6368-95BA0D632242}" dt="2024-04-22T07:46:46.586" v="616"/>
          <ac:picMkLst>
            <pc:docMk/>
            <pc:sldMk cId="1721382627" sldId="268"/>
            <ac:picMk id="4" creationId="{46C29C4B-CF9B-ABB3-5586-7989EEB614DF}"/>
          </ac:picMkLst>
        </pc:picChg>
        <pc:picChg chg="add mod">
          <ac:chgData name="Dhanush. D Gowda" userId="8de2ead752b19c6b" providerId="Windows Live" clId="Web-{D7D59644-9CC6-DC98-6368-95BA0D632242}" dt="2024-04-22T07:47:21.853" v="626" actId="1076"/>
          <ac:picMkLst>
            <pc:docMk/>
            <pc:sldMk cId="1721382627" sldId="268"/>
            <ac:picMk id="5" creationId="{F0BC111D-421A-9354-B077-E872176F7BE4}"/>
          </ac:picMkLst>
        </pc:picChg>
        <pc:picChg chg="add mod">
          <ac:chgData name="Dhanush. D Gowda" userId="8de2ead752b19c6b" providerId="Windows Live" clId="Web-{D7D59644-9CC6-DC98-6368-95BA0D632242}" dt="2024-04-22T07:47:36.103" v="631" actId="1076"/>
          <ac:picMkLst>
            <pc:docMk/>
            <pc:sldMk cId="1721382627" sldId="268"/>
            <ac:picMk id="6" creationId="{BEC21768-0099-C6FC-DA97-E9688BBC3B02}"/>
          </ac:picMkLst>
        </pc:picChg>
      </pc:sldChg>
      <pc:sldChg chg="addSp delSp modSp add replId">
        <pc:chgData name="Dhanush. D Gowda" userId="8de2ead752b19c6b" providerId="Windows Live" clId="Web-{D7D59644-9CC6-DC98-6368-95BA0D632242}" dt="2024-04-22T07:47:14.259" v="625" actId="1076"/>
        <pc:sldMkLst>
          <pc:docMk/>
          <pc:sldMk cId="331884488" sldId="269"/>
        </pc:sldMkLst>
        <pc:spChg chg="add del">
          <ac:chgData name="Dhanush. D Gowda" userId="8de2ead752b19c6b" providerId="Windows Live" clId="Web-{D7D59644-9CC6-DC98-6368-95BA0D632242}" dt="2024-04-22T07:40:31.108" v="553"/>
          <ac:spMkLst>
            <pc:docMk/>
            <pc:sldMk cId="331884488" sldId="269"/>
            <ac:spMk id="3" creationId="{72BCB1A6-73D3-628E-0F9A-C74C9A06ECBF}"/>
          </ac:spMkLst>
        </pc:spChg>
        <pc:spChg chg="add mod">
          <ac:chgData name="Dhanush. D Gowda" userId="8de2ead752b19c6b" providerId="Windows Live" clId="Web-{D7D59644-9CC6-DC98-6368-95BA0D632242}" dt="2024-04-22T07:43:25.894" v="582" actId="14100"/>
          <ac:spMkLst>
            <pc:docMk/>
            <pc:sldMk cId="331884488" sldId="269"/>
            <ac:spMk id="5" creationId="{7E336ADA-5E84-B375-5D60-C6567D54D594}"/>
          </ac:spMkLst>
        </pc:spChg>
        <pc:picChg chg="add mod">
          <ac:chgData name="Dhanush. D Gowda" userId="8de2ead752b19c6b" providerId="Windows Live" clId="Web-{D7D59644-9CC6-DC98-6368-95BA0D632242}" dt="2024-04-22T07:47:12.634" v="624" actId="1076"/>
          <ac:picMkLst>
            <pc:docMk/>
            <pc:sldMk cId="331884488" sldId="269"/>
            <ac:picMk id="6" creationId="{FD91B40C-B9B6-8C7D-31B2-27E5CE00AE24}"/>
          </ac:picMkLst>
        </pc:picChg>
        <pc:picChg chg="add mod">
          <ac:chgData name="Dhanush. D Gowda" userId="8de2ead752b19c6b" providerId="Windows Live" clId="Web-{D7D59644-9CC6-DC98-6368-95BA0D632242}" dt="2024-04-22T07:47:14.259" v="625" actId="1076"/>
          <ac:picMkLst>
            <pc:docMk/>
            <pc:sldMk cId="331884488" sldId="269"/>
            <ac:picMk id="7" creationId="{711D49F3-41E7-572B-6957-411950AC1C28}"/>
          </ac:picMkLst>
        </pc:picChg>
      </pc:sldChg>
      <pc:sldChg chg="addSp delSp modSp add replId">
        <pc:chgData name="Dhanush. D Gowda" userId="8de2ead752b19c6b" providerId="Windows Live" clId="Web-{D7D59644-9CC6-DC98-6368-95BA0D632242}" dt="2024-04-22T07:52:19.548" v="685"/>
        <pc:sldMkLst>
          <pc:docMk/>
          <pc:sldMk cId="3540451374" sldId="270"/>
        </pc:sldMkLst>
        <pc:picChg chg="add mod">
          <ac:chgData name="Dhanush. D Gowda" userId="8de2ead752b19c6b" providerId="Windows Live" clId="Web-{D7D59644-9CC6-DC98-6368-95BA0D632242}" dt="2024-04-22T07:51:41.031" v="679" actId="14100"/>
          <ac:picMkLst>
            <pc:docMk/>
            <pc:sldMk cId="3540451374" sldId="270"/>
            <ac:picMk id="2" creationId="{B8E35B31-7526-CBA9-C726-EF9F8EF1B399}"/>
          </ac:picMkLst>
        </pc:picChg>
        <pc:picChg chg="add del mod">
          <ac:chgData name="Dhanush. D Gowda" userId="8de2ead752b19c6b" providerId="Windows Live" clId="Web-{D7D59644-9CC6-DC98-6368-95BA0D632242}" dt="2024-04-22T07:52:19.548" v="685"/>
          <ac:picMkLst>
            <pc:docMk/>
            <pc:sldMk cId="3540451374" sldId="270"/>
            <ac:picMk id="3" creationId="{316E8B99-FA24-9BCB-6D01-5F120487F903}"/>
          </ac:picMkLst>
        </pc:picChg>
      </pc:sldChg>
      <pc:sldChg chg="addSp modSp add replId">
        <pc:chgData name="Dhanush. D Gowda" userId="8de2ead752b19c6b" providerId="Windows Live" clId="Web-{D7D59644-9CC6-DC98-6368-95BA0D632242}" dt="2024-04-22T07:52:02.970" v="680" actId="1076"/>
        <pc:sldMkLst>
          <pc:docMk/>
          <pc:sldMk cId="2708391465" sldId="271"/>
        </pc:sldMkLst>
        <pc:picChg chg="add mod">
          <ac:chgData name="Dhanush. D Gowda" userId="8de2ead752b19c6b" providerId="Windows Live" clId="Web-{D7D59644-9CC6-DC98-6368-95BA0D632242}" dt="2024-04-22T07:52:02.970" v="680" actId="1076"/>
          <ac:picMkLst>
            <pc:docMk/>
            <pc:sldMk cId="2708391465" sldId="271"/>
            <ac:picMk id="2" creationId="{C6382146-60A6-8221-D3EC-712E14359025}"/>
          </ac:picMkLst>
        </pc:picChg>
      </pc:sldChg>
      <pc:sldChg chg="addSp modSp add replId">
        <pc:chgData name="Dhanush. D Gowda" userId="8de2ead752b19c6b" providerId="Windows Live" clId="Web-{D7D59644-9CC6-DC98-6368-95BA0D632242}" dt="2024-04-22T07:54:42.146" v="707" actId="1076"/>
        <pc:sldMkLst>
          <pc:docMk/>
          <pc:sldMk cId="888044430" sldId="272"/>
        </pc:sldMkLst>
        <pc:picChg chg="add mod">
          <ac:chgData name="Dhanush. D Gowda" userId="8de2ead752b19c6b" providerId="Windows Live" clId="Web-{D7D59644-9CC6-DC98-6368-95BA0D632242}" dt="2024-04-22T07:54:38.895" v="705" actId="1076"/>
          <ac:picMkLst>
            <pc:docMk/>
            <pc:sldMk cId="888044430" sldId="272"/>
            <ac:picMk id="2" creationId="{795D8421-2E5E-7DBE-7C62-F9F35D7B6EF9}"/>
          </ac:picMkLst>
        </pc:picChg>
        <pc:picChg chg="add mod">
          <ac:chgData name="Dhanush. D Gowda" userId="8de2ead752b19c6b" providerId="Windows Live" clId="Web-{D7D59644-9CC6-DC98-6368-95BA0D632242}" dt="2024-04-22T07:54:42.146" v="707" actId="1076"/>
          <ac:picMkLst>
            <pc:docMk/>
            <pc:sldMk cId="888044430" sldId="272"/>
            <ac:picMk id="3" creationId="{14190480-DEA7-1316-6D43-18F9F23F587E}"/>
          </ac:picMkLst>
        </pc:picChg>
      </pc:sldChg>
      <pc:sldChg chg="addSp modSp add replId">
        <pc:chgData name="Dhanush. D Gowda" userId="8de2ead752b19c6b" providerId="Windows Live" clId="Web-{D7D59644-9CC6-DC98-6368-95BA0D632242}" dt="2024-04-22T07:53:41.285" v="694" actId="14100"/>
        <pc:sldMkLst>
          <pc:docMk/>
          <pc:sldMk cId="1890001897" sldId="273"/>
        </pc:sldMkLst>
        <pc:picChg chg="add mod">
          <ac:chgData name="Dhanush. D Gowda" userId="8de2ead752b19c6b" providerId="Windows Live" clId="Web-{D7D59644-9CC6-DC98-6368-95BA0D632242}" dt="2024-04-22T07:53:41.285" v="694" actId="14100"/>
          <ac:picMkLst>
            <pc:docMk/>
            <pc:sldMk cId="1890001897" sldId="273"/>
            <ac:picMk id="2" creationId="{ED31DE33-5B21-B6C0-93A7-DDFB6A87A587}"/>
          </ac:picMkLst>
        </pc:picChg>
      </pc:sldChg>
      <pc:sldChg chg="addSp delSp modSp add mod replId setBg">
        <pc:chgData name="Dhanush. D Gowda" userId="8de2ead752b19c6b" providerId="Windows Live" clId="Web-{D7D59644-9CC6-DC98-6368-95BA0D632242}" dt="2024-04-22T07:53:27.847" v="691"/>
        <pc:sldMkLst>
          <pc:docMk/>
          <pc:sldMk cId="2611116769" sldId="274"/>
        </pc:sldMkLst>
        <pc:spChg chg="add mod ord">
          <ac:chgData name="Dhanush. D Gowda" userId="8de2ead752b19c6b" providerId="Windows Live" clId="Web-{D7D59644-9CC6-DC98-6368-95BA0D632242}" dt="2024-04-22T07:53:27.847" v="691"/>
          <ac:spMkLst>
            <pc:docMk/>
            <pc:sldMk cId="2611116769" sldId="274"/>
            <ac:spMk id="3" creationId="{A810B3AF-EDDB-AE23-9AD0-15F2AF2DF673}"/>
          </ac:spMkLst>
        </pc:spChg>
        <pc:spChg chg="add del">
          <ac:chgData name="Dhanush. D Gowda" userId="8de2ead752b19c6b" providerId="Windows Live" clId="Web-{D7D59644-9CC6-DC98-6368-95BA0D632242}" dt="2024-04-22T07:53:27.847" v="691"/>
          <ac:spMkLst>
            <pc:docMk/>
            <pc:sldMk cId="2611116769" sldId="274"/>
            <ac:spMk id="11" creationId="{DCE1AED4-C7FF-4468-BF54-4470A0A3E283}"/>
          </ac:spMkLst>
        </pc:spChg>
        <pc:spChg chg="add del">
          <ac:chgData name="Dhanush. D Gowda" userId="8de2ead752b19c6b" providerId="Windows Live" clId="Web-{D7D59644-9CC6-DC98-6368-95BA0D632242}" dt="2024-04-22T07:53:27.847" v="691"/>
          <ac:spMkLst>
            <pc:docMk/>
            <pc:sldMk cId="2611116769" sldId="274"/>
            <ac:spMk id="13" creationId="{BDE94FAB-AA60-43B4-A2C3-3A940B9A951A}"/>
          </ac:spMkLst>
        </pc:spChg>
        <pc:picChg chg="add mod">
          <ac:chgData name="Dhanush. D Gowda" userId="8de2ead752b19c6b" providerId="Windows Live" clId="Web-{D7D59644-9CC6-DC98-6368-95BA0D632242}" dt="2024-04-22T07:53:27.847" v="691"/>
          <ac:picMkLst>
            <pc:docMk/>
            <pc:sldMk cId="2611116769" sldId="274"/>
            <ac:picMk id="4" creationId="{4769067C-2D65-0A58-C294-A25263F0B653}"/>
          </ac:picMkLst>
        </pc:picChg>
        <pc:cxnChg chg="add del">
          <ac:chgData name="Dhanush. D Gowda" userId="8de2ead752b19c6b" providerId="Windows Live" clId="Web-{D7D59644-9CC6-DC98-6368-95BA0D632242}" dt="2024-04-22T07:53:27.847" v="691"/>
          <ac:cxnSpMkLst>
            <pc:docMk/>
            <pc:sldMk cId="2611116769" sldId="274"/>
            <ac:cxnSpMk id="9" creationId="{D1B787A8-0D67-4B7E-9B48-86BD906AB6B5}"/>
          </ac:cxnSpMkLst>
        </pc:cxnChg>
      </pc:sldChg>
      <pc:sldChg chg="addSp modSp add mod replId setBg">
        <pc:chgData name="Dhanush. D Gowda" userId="8de2ead752b19c6b" providerId="Windows Live" clId="Web-{D7D59644-9CC6-DC98-6368-95BA0D632242}" dt="2024-04-22T07:57:36.056" v="742"/>
        <pc:sldMkLst>
          <pc:docMk/>
          <pc:sldMk cId="2295819253" sldId="275"/>
        </pc:sldMkLst>
        <pc:spChg chg="add mod">
          <ac:chgData name="Dhanush. D Gowda" userId="8de2ead752b19c6b" providerId="Windows Live" clId="Web-{D7D59644-9CC6-DC98-6368-95BA0D632242}" dt="2024-04-22T07:57:36.056" v="742"/>
          <ac:spMkLst>
            <pc:docMk/>
            <pc:sldMk cId="2295819253" sldId="275"/>
            <ac:spMk id="2" creationId="{A3D5EB71-D9FB-3E03-E623-238FA9025AE7}"/>
          </ac:spMkLst>
        </pc:spChg>
        <pc:spChg chg="add">
          <ac:chgData name="Dhanush. D Gowda" userId="8de2ead752b19c6b" providerId="Windows Live" clId="Web-{D7D59644-9CC6-DC98-6368-95BA0D632242}" dt="2024-04-22T07:57:36.056" v="742"/>
          <ac:spMkLst>
            <pc:docMk/>
            <pc:sldMk cId="2295819253" sldId="275"/>
            <ac:spMk id="10" creationId="{4063B759-00FC-46D1-9898-8E8625268FAF}"/>
          </ac:spMkLst>
        </pc:spChg>
        <pc:spChg chg="add">
          <ac:chgData name="Dhanush. D Gowda" userId="8de2ead752b19c6b" providerId="Windows Live" clId="Web-{D7D59644-9CC6-DC98-6368-95BA0D632242}" dt="2024-04-22T07:57:36.056" v="742"/>
          <ac:spMkLst>
            <pc:docMk/>
            <pc:sldMk cId="2295819253" sldId="275"/>
            <ac:spMk id="12" creationId="{D5B012D8-7F27-4758-9AC6-C889B154BD73}"/>
          </ac:spMkLst>
        </pc:spChg>
        <pc:picChg chg="add">
          <ac:chgData name="Dhanush. D Gowda" userId="8de2ead752b19c6b" providerId="Windows Live" clId="Web-{D7D59644-9CC6-DC98-6368-95BA0D632242}" dt="2024-04-22T07:57:36.056" v="742"/>
          <ac:picMkLst>
            <pc:docMk/>
            <pc:sldMk cId="2295819253" sldId="275"/>
            <ac:picMk id="4" creationId="{CCB32A98-8058-8A91-7E41-78AD250E441B}"/>
          </ac:picMkLst>
        </pc:picChg>
        <pc:cxnChg chg="add">
          <ac:chgData name="Dhanush. D Gowda" userId="8de2ead752b19c6b" providerId="Windows Live" clId="Web-{D7D59644-9CC6-DC98-6368-95BA0D632242}" dt="2024-04-22T07:57:36.056" v="742"/>
          <ac:cxnSpMkLst>
            <pc:docMk/>
            <pc:sldMk cId="2295819253" sldId="275"/>
            <ac:cxnSpMk id="8" creationId="{D1B787A8-0D67-4B7E-9B48-86BD906AB6B5}"/>
          </ac:cxnSpMkLst>
        </pc:cxnChg>
      </pc:sldChg>
      <pc:sldChg chg="add replId">
        <pc:chgData name="Dhanush. D Gowda" userId="8de2ead752b19c6b" providerId="Windows Live" clId="Web-{D7D59644-9CC6-DC98-6368-95BA0D632242}" dt="2024-04-22T07:53:50.363" v="696"/>
        <pc:sldMkLst>
          <pc:docMk/>
          <pc:sldMk cId="2048480692" sldId="276"/>
        </pc:sldMkLst>
      </pc:sldChg>
      <pc:sldChg chg="addSp modSp add replId">
        <pc:chgData name="Dhanush. D Gowda" userId="8de2ead752b19c6b" providerId="Windows Live" clId="Web-{D7D59644-9CC6-DC98-6368-95BA0D632242}" dt="2024-04-22T07:55:01.365" v="710" actId="14100"/>
        <pc:sldMkLst>
          <pc:docMk/>
          <pc:sldMk cId="1560559275" sldId="277"/>
        </pc:sldMkLst>
        <pc:picChg chg="add mod">
          <ac:chgData name="Dhanush. D Gowda" userId="8de2ead752b19c6b" providerId="Windows Live" clId="Web-{D7D59644-9CC6-DC98-6368-95BA0D632242}" dt="2024-04-22T07:55:01.365" v="710" actId="14100"/>
          <ac:picMkLst>
            <pc:docMk/>
            <pc:sldMk cId="1560559275" sldId="277"/>
            <ac:picMk id="2" creationId="{8E34F6A6-A247-206D-4F0A-6B3B3D5BE618}"/>
          </ac:picMkLst>
        </pc:picChg>
      </pc:sldChg>
      <pc:sldChg chg="addSp modSp add replId">
        <pc:chgData name="Dhanush. D Gowda" userId="8de2ead752b19c6b" providerId="Windows Live" clId="Web-{D7D59644-9CC6-DC98-6368-95BA0D632242}" dt="2024-04-22T07:57:07.571" v="729" actId="1076"/>
        <pc:sldMkLst>
          <pc:docMk/>
          <pc:sldMk cId="891683641" sldId="278"/>
        </pc:sldMkLst>
        <pc:picChg chg="add mod">
          <ac:chgData name="Dhanush. D Gowda" userId="8de2ead752b19c6b" providerId="Windows Live" clId="Web-{D7D59644-9CC6-DC98-6368-95BA0D632242}" dt="2024-04-22T07:57:07.571" v="729" actId="1076"/>
          <ac:picMkLst>
            <pc:docMk/>
            <pc:sldMk cId="891683641" sldId="278"/>
            <ac:picMk id="2" creationId="{BBDC4BE6-DD93-10BC-E63C-048A8F4FADDD}"/>
          </ac:picMkLst>
        </pc:picChg>
        <pc:picChg chg="add mod">
          <ac:chgData name="Dhanush. D Gowda" userId="8de2ead752b19c6b" providerId="Windows Live" clId="Web-{D7D59644-9CC6-DC98-6368-95BA0D632242}" dt="2024-04-22T07:57:05.009" v="728" actId="1076"/>
          <ac:picMkLst>
            <pc:docMk/>
            <pc:sldMk cId="891683641" sldId="278"/>
            <ac:picMk id="3" creationId="{5254B667-6841-6DE1-7650-B1EDC1C15D2A}"/>
          </ac:picMkLst>
        </pc:picChg>
      </pc:sldChg>
      <pc:sldChg chg="addSp modSp add replId">
        <pc:chgData name="Dhanush. D Gowda" userId="8de2ead752b19c6b" providerId="Windows Live" clId="Web-{D7D59644-9CC6-DC98-6368-95BA0D632242}" dt="2024-04-22T07:56:17.648" v="720" actId="14100"/>
        <pc:sldMkLst>
          <pc:docMk/>
          <pc:sldMk cId="516268504" sldId="279"/>
        </pc:sldMkLst>
        <pc:picChg chg="add mod">
          <ac:chgData name="Dhanush. D Gowda" userId="8de2ead752b19c6b" providerId="Windows Live" clId="Web-{D7D59644-9CC6-DC98-6368-95BA0D632242}" dt="2024-04-22T07:56:17.648" v="720" actId="14100"/>
          <ac:picMkLst>
            <pc:docMk/>
            <pc:sldMk cId="516268504" sldId="279"/>
            <ac:picMk id="2" creationId="{514A0060-A82F-1D4F-E2F3-06F57FFE28D3}"/>
          </ac:picMkLst>
        </pc:picChg>
      </pc:sldChg>
      <pc:sldChg chg="addSp modSp add replId">
        <pc:chgData name="Dhanush. D Gowda" userId="8de2ead752b19c6b" providerId="Windows Live" clId="Web-{D7D59644-9CC6-DC98-6368-95BA0D632242}" dt="2024-04-22T07:55:56.616" v="718" actId="1076"/>
        <pc:sldMkLst>
          <pc:docMk/>
          <pc:sldMk cId="2258649026" sldId="280"/>
        </pc:sldMkLst>
        <pc:spChg chg="add mod">
          <ac:chgData name="Dhanush. D Gowda" userId="8de2ead752b19c6b" providerId="Windows Live" clId="Web-{D7D59644-9CC6-DC98-6368-95BA0D632242}" dt="2024-04-22T07:55:26.865" v="714" actId="20577"/>
          <ac:spMkLst>
            <pc:docMk/>
            <pc:sldMk cId="2258649026" sldId="280"/>
            <ac:spMk id="3" creationId="{2D60C41E-AA06-ED23-60BD-C57C5905EA55}"/>
          </ac:spMkLst>
        </pc:spChg>
        <pc:picChg chg="add mod">
          <ac:chgData name="Dhanush. D Gowda" userId="8de2ead752b19c6b" providerId="Windows Live" clId="Web-{D7D59644-9CC6-DC98-6368-95BA0D632242}" dt="2024-04-22T07:55:56.616" v="718" actId="1076"/>
          <ac:picMkLst>
            <pc:docMk/>
            <pc:sldMk cId="2258649026" sldId="280"/>
            <ac:picMk id="4" creationId="{158B0E80-A025-ECF8-76B1-7C77BF80F83E}"/>
          </ac:picMkLst>
        </pc:picChg>
      </pc:sldChg>
      <pc:sldMasterChg chg="add del addSldLayout delSldLayout">
        <pc:chgData name="Dhanush. D Gowda" userId="8de2ead752b19c6b" providerId="Windows Live" clId="Web-{D7D59644-9CC6-DC98-6368-95BA0D632242}" dt="2024-04-22T06:49:21.513" v="2"/>
        <pc:sldMasterMkLst>
          <pc:docMk/>
          <pc:sldMasterMk cId="2460954070" sldId="2147483660"/>
        </pc:sldMasterMkLst>
        <pc:sldLayoutChg chg="add del">
          <pc:chgData name="Dhanush. D Gowda" userId="8de2ead752b19c6b" providerId="Windows Live" clId="Web-{D7D59644-9CC6-DC98-6368-95BA0D632242}" dt="2024-04-22T06:49:21.513" v="2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Dhanush. D Gowda" userId="8de2ead752b19c6b" providerId="Windows Live" clId="Web-{D7D59644-9CC6-DC98-6368-95BA0D632242}" dt="2024-04-22T06:49:21.513" v="2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Dhanush. D Gowda" userId="8de2ead752b19c6b" providerId="Windows Live" clId="Web-{D7D59644-9CC6-DC98-6368-95BA0D632242}" dt="2024-04-22T06:49:21.513" v="2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Dhanush. D Gowda" userId="8de2ead752b19c6b" providerId="Windows Live" clId="Web-{D7D59644-9CC6-DC98-6368-95BA0D632242}" dt="2024-04-22T06:49:21.513" v="2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Dhanush. D Gowda" userId="8de2ead752b19c6b" providerId="Windows Live" clId="Web-{D7D59644-9CC6-DC98-6368-95BA0D632242}" dt="2024-04-22T06:49:21.513" v="2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Dhanush. D Gowda" userId="8de2ead752b19c6b" providerId="Windows Live" clId="Web-{D7D59644-9CC6-DC98-6368-95BA0D632242}" dt="2024-04-22T06:49:21.513" v="2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Dhanush. D Gowda" userId="8de2ead752b19c6b" providerId="Windows Live" clId="Web-{D7D59644-9CC6-DC98-6368-95BA0D632242}" dt="2024-04-22T06:49:21.513" v="2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Dhanush. D Gowda" userId="8de2ead752b19c6b" providerId="Windows Live" clId="Web-{D7D59644-9CC6-DC98-6368-95BA0D632242}" dt="2024-04-22T06:49:21.513" v="2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Dhanush. D Gowda" userId="8de2ead752b19c6b" providerId="Windows Live" clId="Web-{D7D59644-9CC6-DC98-6368-95BA0D632242}" dt="2024-04-22T06:49:21.513" v="2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Dhanush. D Gowda" userId="8de2ead752b19c6b" providerId="Windows Live" clId="Web-{D7D59644-9CC6-DC98-6368-95BA0D632242}" dt="2024-04-22T06:49:21.513" v="2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Dhanush. D Gowda" userId="8de2ead752b19c6b" providerId="Windows Live" clId="Web-{D7D59644-9CC6-DC98-6368-95BA0D632242}" dt="2024-04-22T06:49:21.513" v="2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replId addSldLayout delSldLayout">
        <pc:chgData name="Dhanush. D Gowda" userId="8de2ead752b19c6b" providerId="Windows Live" clId="Web-{D7D59644-9CC6-DC98-6368-95BA0D632242}" dt="2024-04-22T06:49:21.435" v="1"/>
        <pc:sldMasterMkLst>
          <pc:docMk/>
          <pc:sldMasterMk cId="2122016550" sldId="2147483672"/>
        </pc:sldMasterMkLst>
        <pc:sldLayoutChg chg="add del">
          <pc:chgData name="Dhanush. D Gowda" userId="8de2ead752b19c6b" providerId="Windows Live" clId="Web-{D7D59644-9CC6-DC98-6368-95BA0D632242}" dt="2024-04-22T06:49:21.435" v="1"/>
          <pc:sldLayoutMkLst>
            <pc:docMk/>
            <pc:sldMasterMk cId="2122016550" sldId="2147483672"/>
            <pc:sldLayoutMk cId="3217778444" sldId="2147483673"/>
          </pc:sldLayoutMkLst>
        </pc:sldLayoutChg>
        <pc:sldLayoutChg chg="add del replId">
          <pc:chgData name="Dhanush. D Gowda" userId="8de2ead752b19c6b" providerId="Windows Live" clId="Web-{D7D59644-9CC6-DC98-6368-95BA0D632242}" dt="2024-04-22T06:49:21.435" v="1"/>
          <pc:sldLayoutMkLst>
            <pc:docMk/>
            <pc:sldMasterMk cId="2122016550" sldId="2147483672"/>
            <pc:sldLayoutMk cId="2705730788" sldId="2147483674"/>
          </pc:sldLayoutMkLst>
        </pc:sldLayoutChg>
        <pc:sldLayoutChg chg="add del replId">
          <pc:chgData name="Dhanush. D Gowda" userId="8de2ead752b19c6b" providerId="Windows Live" clId="Web-{D7D59644-9CC6-DC98-6368-95BA0D632242}" dt="2024-04-22T06:49:21.435" v="1"/>
          <pc:sldLayoutMkLst>
            <pc:docMk/>
            <pc:sldMasterMk cId="2122016550" sldId="2147483672"/>
            <pc:sldLayoutMk cId="333279653" sldId="2147483675"/>
          </pc:sldLayoutMkLst>
        </pc:sldLayoutChg>
        <pc:sldLayoutChg chg="add del replId">
          <pc:chgData name="Dhanush. D Gowda" userId="8de2ead752b19c6b" providerId="Windows Live" clId="Web-{D7D59644-9CC6-DC98-6368-95BA0D632242}" dt="2024-04-22T06:49:21.435" v="1"/>
          <pc:sldLayoutMkLst>
            <pc:docMk/>
            <pc:sldMasterMk cId="2122016550" sldId="2147483672"/>
            <pc:sldLayoutMk cId="1890272330" sldId="2147483676"/>
          </pc:sldLayoutMkLst>
        </pc:sldLayoutChg>
        <pc:sldLayoutChg chg="add del replId">
          <pc:chgData name="Dhanush. D Gowda" userId="8de2ead752b19c6b" providerId="Windows Live" clId="Web-{D7D59644-9CC6-DC98-6368-95BA0D632242}" dt="2024-04-22T06:49:21.435" v="1"/>
          <pc:sldLayoutMkLst>
            <pc:docMk/>
            <pc:sldMasterMk cId="2122016550" sldId="2147483672"/>
            <pc:sldLayoutMk cId="397840458" sldId="2147483677"/>
          </pc:sldLayoutMkLst>
        </pc:sldLayoutChg>
        <pc:sldLayoutChg chg="add del replId">
          <pc:chgData name="Dhanush. D Gowda" userId="8de2ead752b19c6b" providerId="Windows Live" clId="Web-{D7D59644-9CC6-DC98-6368-95BA0D632242}" dt="2024-04-22T06:49:21.435" v="1"/>
          <pc:sldLayoutMkLst>
            <pc:docMk/>
            <pc:sldMasterMk cId="2122016550" sldId="2147483672"/>
            <pc:sldLayoutMk cId="1347064911" sldId="2147483678"/>
          </pc:sldLayoutMkLst>
        </pc:sldLayoutChg>
        <pc:sldLayoutChg chg="add del replId">
          <pc:chgData name="Dhanush. D Gowda" userId="8de2ead752b19c6b" providerId="Windows Live" clId="Web-{D7D59644-9CC6-DC98-6368-95BA0D632242}" dt="2024-04-22T06:49:21.435" v="1"/>
          <pc:sldLayoutMkLst>
            <pc:docMk/>
            <pc:sldMasterMk cId="2122016550" sldId="2147483672"/>
            <pc:sldLayoutMk cId="2158686688" sldId="2147483679"/>
          </pc:sldLayoutMkLst>
        </pc:sldLayoutChg>
        <pc:sldLayoutChg chg="add del replId">
          <pc:chgData name="Dhanush. D Gowda" userId="8de2ead752b19c6b" providerId="Windows Live" clId="Web-{D7D59644-9CC6-DC98-6368-95BA0D632242}" dt="2024-04-22T06:49:21.435" v="1"/>
          <pc:sldLayoutMkLst>
            <pc:docMk/>
            <pc:sldMasterMk cId="2122016550" sldId="2147483672"/>
            <pc:sldLayoutMk cId="1624219069" sldId="2147483680"/>
          </pc:sldLayoutMkLst>
        </pc:sldLayoutChg>
        <pc:sldLayoutChg chg="add del replId">
          <pc:chgData name="Dhanush. D Gowda" userId="8de2ead752b19c6b" providerId="Windows Live" clId="Web-{D7D59644-9CC6-DC98-6368-95BA0D632242}" dt="2024-04-22T06:49:21.435" v="1"/>
          <pc:sldLayoutMkLst>
            <pc:docMk/>
            <pc:sldMasterMk cId="2122016550" sldId="2147483672"/>
            <pc:sldLayoutMk cId="3167296119" sldId="2147483681"/>
          </pc:sldLayoutMkLst>
        </pc:sldLayoutChg>
        <pc:sldLayoutChg chg="add del replId">
          <pc:chgData name="Dhanush. D Gowda" userId="8de2ead752b19c6b" providerId="Windows Live" clId="Web-{D7D59644-9CC6-DC98-6368-95BA0D632242}" dt="2024-04-22T06:49:21.435" v="1"/>
          <pc:sldLayoutMkLst>
            <pc:docMk/>
            <pc:sldMasterMk cId="2122016550" sldId="2147483672"/>
            <pc:sldLayoutMk cId="2047625436" sldId="2147483682"/>
          </pc:sldLayoutMkLst>
        </pc:sldLayoutChg>
        <pc:sldLayoutChg chg="add del replId">
          <pc:chgData name="Dhanush. D Gowda" userId="8de2ead752b19c6b" providerId="Windows Live" clId="Web-{D7D59644-9CC6-DC98-6368-95BA0D632242}" dt="2024-04-22T06:49:21.435" v="1"/>
          <pc:sldLayoutMkLst>
            <pc:docMk/>
            <pc:sldMasterMk cId="2122016550" sldId="2147483672"/>
            <pc:sldLayoutMk cId="3948288005" sldId="2147483683"/>
          </pc:sldLayoutMkLst>
        </pc:sldLayoutChg>
      </pc:sldMasterChg>
      <pc:sldMasterChg chg="add addSldLayout">
        <pc:chgData name="Dhanush. D Gowda" userId="8de2ead752b19c6b" providerId="Windows Live" clId="Web-{D7D59644-9CC6-DC98-6368-95BA0D632242}" dt="2024-04-22T06:49:21.513" v="2"/>
        <pc:sldMasterMkLst>
          <pc:docMk/>
          <pc:sldMasterMk cId="423016192" sldId="2147483750"/>
        </pc:sldMasterMkLst>
        <pc:sldLayoutChg chg="add">
          <pc:chgData name="Dhanush. D Gowda" userId="8de2ead752b19c6b" providerId="Windows Live" clId="Web-{D7D59644-9CC6-DC98-6368-95BA0D632242}" dt="2024-04-22T06:49:21.513" v="2"/>
          <pc:sldLayoutMkLst>
            <pc:docMk/>
            <pc:sldMasterMk cId="423016192" sldId="2147483750"/>
            <pc:sldLayoutMk cId="2410375735" sldId="2147483739"/>
          </pc:sldLayoutMkLst>
        </pc:sldLayoutChg>
        <pc:sldLayoutChg chg="add">
          <pc:chgData name="Dhanush. D Gowda" userId="8de2ead752b19c6b" providerId="Windows Live" clId="Web-{D7D59644-9CC6-DC98-6368-95BA0D632242}" dt="2024-04-22T06:49:21.513" v="2"/>
          <pc:sldLayoutMkLst>
            <pc:docMk/>
            <pc:sldMasterMk cId="423016192" sldId="2147483750"/>
            <pc:sldLayoutMk cId="3492447894" sldId="2147483740"/>
          </pc:sldLayoutMkLst>
        </pc:sldLayoutChg>
        <pc:sldLayoutChg chg="add">
          <pc:chgData name="Dhanush. D Gowda" userId="8de2ead752b19c6b" providerId="Windows Live" clId="Web-{D7D59644-9CC6-DC98-6368-95BA0D632242}" dt="2024-04-22T06:49:21.513" v="2"/>
          <pc:sldLayoutMkLst>
            <pc:docMk/>
            <pc:sldMasterMk cId="423016192" sldId="2147483750"/>
            <pc:sldLayoutMk cId="627727691" sldId="2147483741"/>
          </pc:sldLayoutMkLst>
        </pc:sldLayoutChg>
        <pc:sldLayoutChg chg="add">
          <pc:chgData name="Dhanush. D Gowda" userId="8de2ead752b19c6b" providerId="Windows Live" clId="Web-{D7D59644-9CC6-DC98-6368-95BA0D632242}" dt="2024-04-22T06:49:21.513" v="2"/>
          <pc:sldLayoutMkLst>
            <pc:docMk/>
            <pc:sldMasterMk cId="423016192" sldId="2147483750"/>
            <pc:sldLayoutMk cId="646988628" sldId="2147483742"/>
          </pc:sldLayoutMkLst>
        </pc:sldLayoutChg>
        <pc:sldLayoutChg chg="add">
          <pc:chgData name="Dhanush. D Gowda" userId="8de2ead752b19c6b" providerId="Windows Live" clId="Web-{D7D59644-9CC6-DC98-6368-95BA0D632242}" dt="2024-04-22T06:49:21.513" v="2"/>
          <pc:sldLayoutMkLst>
            <pc:docMk/>
            <pc:sldMasterMk cId="423016192" sldId="2147483750"/>
            <pc:sldLayoutMk cId="1704554328" sldId="2147483743"/>
          </pc:sldLayoutMkLst>
        </pc:sldLayoutChg>
        <pc:sldLayoutChg chg="add">
          <pc:chgData name="Dhanush. D Gowda" userId="8de2ead752b19c6b" providerId="Windows Live" clId="Web-{D7D59644-9CC6-DC98-6368-95BA0D632242}" dt="2024-04-22T06:49:21.513" v="2"/>
          <pc:sldLayoutMkLst>
            <pc:docMk/>
            <pc:sldMasterMk cId="423016192" sldId="2147483750"/>
            <pc:sldLayoutMk cId="3757550299" sldId="2147483744"/>
          </pc:sldLayoutMkLst>
        </pc:sldLayoutChg>
        <pc:sldLayoutChg chg="add">
          <pc:chgData name="Dhanush. D Gowda" userId="8de2ead752b19c6b" providerId="Windows Live" clId="Web-{D7D59644-9CC6-DC98-6368-95BA0D632242}" dt="2024-04-22T06:49:21.513" v="2"/>
          <pc:sldLayoutMkLst>
            <pc:docMk/>
            <pc:sldMasterMk cId="423016192" sldId="2147483750"/>
            <pc:sldLayoutMk cId="2077357054" sldId="2147483745"/>
          </pc:sldLayoutMkLst>
        </pc:sldLayoutChg>
        <pc:sldLayoutChg chg="add">
          <pc:chgData name="Dhanush. D Gowda" userId="8de2ead752b19c6b" providerId="Windows Live" clId="Web-{D7D59644-9CC6-DC98-6368-95BA0D632242}" dt="2024-04-22T06:49:21.513" v="2"/>
          <pc:sldLayoutMkLst>
            <pc:docMk/>
            <pc:sldMasterMk cId="423016192" sldId="2147483750"/>
            <pc:sldLayoutMk cId="1906751607" sldId="2147483746"/>
          </pc:sldLayoutMkLst>
        </pc:sldLayoutChg>
        <pc:sldLayoutChg chg="add">
          <pc:chgData name="Dhanush. D Gowda" userId="8de2ead752b19c6b" providerId="Windows Live" clId="Web-{D7D59644-9CC6-DC98-6368-95BA0D632242}" dt="2024-04-22T06:49:21.513" v="2"/>
          <pc:sldLayoutMkLst>
            <pc:docMk/>
            <pc:sldMasterMk cId="423016192" sldId="2147483750"/>
            <pc:sldLayoutMk cId="4078280617" sldId="2147483747"/>
          </pc:sldLayoutMkLst>
        </pc:sldLayoutChg>
        <pc:sldLayoutChg chg="add">
          <pc:chgData name="Dhanush. D Gowda" userId="8de2ead752b19c6b" providerId="Windows Live" clId="Web-{D7D59644-9CC6-DC98-6368-95BA0D632242}" dt="2024-04-22T06:49:21.513" v="2"/>
          <pc:sldLayoutMkLst>
            <pc:docMk/>
            <pc:sldMasterMk cId="423016192" sldId="2147483750"/>
            <pc:sldLayoutMk cId="1456007050" sldId="2147483748"/>
          </pc:sldLayoutMkLst>
        </pc:sldLayoutChg>
        <pc:sldLayoutChg chg="add">
          <pc:chgData name="Dhanush. D Gowda" userId="8de2ead752b19c6b" providerId="Windows Live" clId="Web-{D7D59644-9CC6-DC98-6368-95BA0D632242}" dt="2024-04-22T06:49:21.513" v="2"/>
          <pc:sldLayoutMkLst>
            <pc:docMk/>
            <pc:sldMasterMk cId="423016192" sldId="2147483750"/>
            <pc:sldLayoutMk cId="1034641358" sldId="2147483749"/>
          </pc:sldLayoutMkLst>
        </pc:sldLayoutChg>
      </pc:sldMasterChg>
    </pc:docChg>
  </pc:docChgLst>
  <pc:docChgLst>
    <pc:chgData name="Guest User" providerId="Windows Live" clId="Web-{F3E59C09-60F1-47DD-8164-62E746D9F272}"/>
    <pc:docChg chg="delSld">
      <pc:chgData name="Guest User" userId="" providerId="Windows Live" clId="Web-{F3E59C09-60F1-47DD-8164-62E746D9F272}" dt="2024-04-23T11:53:42.645" v="0"/>
      <pc:docMkLst>
        <pc:docMk/>
      </pc:docMkLst>
      <pc:sldChg chg="del">
        <pc:chgData name="Guest User" userId="" providerId="Windows Live" clId="Web-{F3E59C09-60F1-47DD-8164-62E746D9F272}" dt="2024-04-23T11:53:42.645" v="0"/>
        <pc:sldMkLst>
          <pc:docMk/>
          <pc:sldMk cId="2048480692" sldId="27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988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727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641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554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7550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7357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751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280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007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375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447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4/23/2024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16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39" r:id="rId8"/>
    <p:sldLayoutId id="2147483740" r:id="rId9"/>
    <p:sldLayoutId id="2147483741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9C60ED7-11F7-478C-AC8E-0865FABDA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Rectangle">
            <a:extLst>
              <a:ext uri="{FF2B5EF4-FFF2-40B4-BE49-F238E27FC236}">
                <a16:creationId xmlns:a16="http://schemas.microsoft.com/office/drawing/2014/main" id="{D472C551-D440-40DF-9260-BDB9AC409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14" name="Picture 13" descr="Cloudy oil paint art">
            <a:extLst>
              <a:ext uri="{FF2B5EF4-FFF2-40B4-BE49-F238E27FC236}">
                <a16:creationId xmlns:a16="http://schemas.microsoft.com/office/drawing/2014/main" id="{408F6508-7AFA-3B7F-1D75-A2CD41D31C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5605" r="-2" b="-2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373" y="2042849"/>
            <a:ext cx="11669218" cy="1117398"/>
          </a:xfrm>
        </p:spPr>
        <p:txBody>
          <a:bodyPr anchor="b">
            <a:no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PISO SHIFT REGISTER IMPLEMETATION USING FSM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8298" y="4026659"/>
            <a:ext cx="3430723" cy="2397488"/>
          </a:xfrm>
        </p:spPr>
        <p:txBody>
          <a:bodyPr anchor="ctr">
            <a:normAutofit fontScale="92500" lnSpcReduction="10000"/>
          </a:bodyPr>
          <a:lstStyle/>
          <a:p>
            <a:r>
              <a:rPr lang="en-US" b="1" u="sng" dirty="0">
                <a:solidFill>
                  <a:srgbClr val="FFFFFF"/>
                </a:solidFill>
              </a:rPr>
              <a:t>Team Members:</a:t>
            </a:r>
            <a:endParaRPr lang="en-US" sz="2800" b="1" u="sng" dirty="0"/>
          </a:p>
          <a:p>
            <a:r>
              <a:rPr lang="en-US" dirty="0">
                <a:solidFill>
                  <a:srgbClr val="FFFFFF"/>
                </a:solidFill>
              </a:rPr>
              <a:t>Chandana MU - PES1UG21EC074</a:t>
            </a:r>
          </a:p>
          <a:p>
            <a:r>
              <a:rPr lang="en-US" dirty="0">
                <a:solidFill>
                  <a:srgbClr val="FFFFFF"/>
                </a:solidFill>
              </a:rPr>
              <a:t>Dhanush D - PES1UG21EC082</a:t>
            </a:r>
          </a:p>
          <a:p>
            <a:r>
              <a:rPr lang="en-US" dirty="0">
                <a:solidFill>
                  <a:srgbClr val="FFFFFF"/>
                </a:solidFill>
              </a:rPr>
              <a:t>Disha Rajgopal - PES1UG21EC090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340" y="122578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7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4855" y="1685867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9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87962" y="2175690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24CFC3-52BF-9BFE-4FAD-647F8087E6CE}"/>
              </a:ext>
            </a:extLst>
          </p:cNvPr>
          <p:cNvSpPr txBox="1"/>
          <p:nvPr/>
        </p:nvSpPr>
        <p:spPr>
          <a:xfrm>
            <a:off x="1219200" y="165100"/>
            <a:ext cx="103124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rgbClr val="FFFFFF"/>
                </a:solidFill>
                <a:latin typeface="Aptos"/>
                <a:ea typeface="+mn-lt"/>
                <a:cs typeface="+mn-lt"/>
              </a:rPr>
              <a:t>Analog and Digital Testing, Debug and Diagnosis</a:t>
            </a:r>
            <a:endParaRPr lang="en-US" sz="3200" b="1" dirty="0">
              <a:solidFill>
                <a:srgbClr val="FFFFFF"/>
              </a:solidFill>
              <a:latin typeface="Apto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92ECC7-1C79-886D-6F3F-F110A4765935}"/>
              </a:ext>
            </a:extLst>
          </p:cNvPr>
          <p:cNvSpPr txBox="1"/>
          <p:nvPr/>
        </p:nvSpPr>
        <p:spPr>
          <a:xfrm>
            <a:off x="8432800" y="6426200"/>
            <a:ext cx="3759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Guide: </a:t>
            </a:r>
            <a:r>
              <a:rPr lang="en-US" sz="2000" dirty="0">
                <a:ea typeface="+mn-lt"/>
                <a:cs typeface="+mn-lt"/>
              </a:rPr>
              <a:t>Dr. K Sudheendra Kumar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FFCEB7-EF96-4C4B-EAFF-F8A0BF62A3B0}"/>
              </a:ext>
            </a:extLst>
          </p:cNvPr>
          <p:cNvSpPr txBox="1"/>
          <p:nvPr/>
        </p:nvSpPr>
        <p:spPr>
          <a:xfrm>
            <a:off x="4851400" y="914400"/>
            <a:ext cx="2095500" cy="381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ea typeface="+mn-lt"/>
                <a:cs typeface="+mn-lt"/>
              </a:rPr>
              <a:t>UE21EC343BB4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F0BC111D-421A-9354-B077-E872176F7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8" y="917575"/>
            <a:ext cx="5610225" cy="5226050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EC21768-0099-C6FC-DA97-E9688BBC3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038" y="911225"/>
            <a:ext cx="5457825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82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B10E173-FFA8-4512-2FF1-39A31D3EF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92" y="904875"/>
            <a:ext cx="5562600" cy="5378450"/>
          </a:xfrm>
          <a:prstGeom prst="rect">
            <a:avLst/>
          </a:prstGeom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EBAD15E-C612-DE24-D5CF-23E11F9BB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825" y="901700"/>
            <a:ext cx="598805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261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277555C-2DCB-74AF-0BFB-397457A9A1EA}"/>
              </a:ext>
            </a:extLst>
          </p:cNvPr>
          <p:cNvSpPr txBox="1"/>
          <p:nvPr/>
        </p:nvSpPr>
        <p:spPr>
          <a:xfrm>
            <a:off x="990600" y="203343"/>
            <a:ext cx="9713794" cy="103173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ea typeface="+mn-lt"/>
                <a:cs typeface="+mn-lt"/>
              </a:rPr>
              <a:t>Netlist without Test logic- GUI screenshot 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59A250E-5948-EF48-0CDC-7C3722C60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954088"/>
            <a:ext cx="10744200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14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02A92265-43B6-D645-5DC0-275291418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25" y="1304925"/>
            <a:ext cx="92900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1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circuit&#10;&#10;Description automatically generated">
            <a:extLst>
              <a:ext uri="{FF2B5EF4-FFF2-40B4-BE49-F238E27FC236}">
                <a16:creationId xmlns:a16="http://schemas.microsoft.com/office/drawing/2014/main" id="{C6382146-60A6-8221-D3EC-712E14359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925" y="1152525"/>
            <a:ext cx="965835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391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screen shot of a circuit diagram&#10;&#10;Description automatically generated">
            <a:extLst>
              <a:ext uri="{FF2B5EF4-FFF2-40B4-BE49-F238E27FC236}">
                <a16:creationId xmlns:a16="http://schemas.microsoft.com/office/drawing/2014/main" id="{B8E35B31-7526-CBA9-C726-EF9F8EF1B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013" y="884237"/>
            <a:ext cx="922337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451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10B3AF-EDDB-AE23-9AD0-15F2AF2DF673}"/>
              </a:ext>
            </a:extLst>
          </p:cNvPr>
          <p:cNvSpPr txBox="1"/>
          <p:nvPr/>
        </p:nvSpPr>
        <p:spPr>
          <a:xfrm>
            <a:off x="990600" y="203343"/>
            <a:ext cx="9713794" cy="103173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ea typeface="+mn-lt"/>
                <a:cs typeface="+mn-lt"/>
              </a:rPr>
              <a:t>Netlist after inserting test-GUI screenshot 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769067C-2D65-0A58-C294-A25263F0B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" y="1133475"/>
            <a:ext cx="10658475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116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block diagram&#10;&#10;Description automatically generated">
            <a:extLst>
              <a:ext uri="{FF2B5EF4-FFF2-40B4-BE49-F238E27FC236}">
                <a16:creationId xmlns:a16="http://schemas.microsoft.com/office/drawing/2014/main" id="{ED31DE33-5B21-B6C0-93A7-DDFB6A87A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650" y="992187"/>
            <a:ext cx="9182100" cy="444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01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omputer&#10;&#10;Description automatically generated">
            <a:extLst>
              <a:ext uri="{FF2B5EF4-FFF2-40B4-BE49-F238E27FC236}">
                <a16:creationId xmlns:a16="http://schemas.microsoft.com/office/drawing/2014/main" id="{795D8421-2E5E-7DBE-7C62-F9F35D7B6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301625"/>
            <a:ext cx="8909050" cy="4489450"/>
          </a:xfrm>
          <a:prstGeom prst="rect">
            <a:avLst/>
          </a:prstGeom>
        </p:spPr>
      </p:pic>
      <p:pic>
        <p:nvPicPr>
          <p:cNvPr id="3" name="Picture 2" descr="A black background with a green line&#10;&#10;Description automatically generated">
            <a:extLst>
              <a:ext uri="{FF2B5EF4-FFF2-40B4-BE49-F238E27FC236}">
                <a16:creationId xmlns:a16="http://schemas.microsoft.com/office/drawing/2014/main" id="{14190480-DEA7-1316-6D43-18F9F23F5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838" y="5056188"/>
            <a:ext cx="64103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44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8E34F6A6-A247-206D-4F0A-6B3B3D5BE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638" y="804863"/>
            <a:ext cx="9737725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559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077143-6181-E0D0-6C4D-918CBFE2D772}"/>
              </a:ext>
            </a:extLst>
          </p:cNvPr>
          <p:cNvSpPr txBox="1"/>
          <p:nvPr/>
        </p:nvSpPr>
        <p:spPr>
          <a:xfrm>
            <a:off x="838200" y="698643"/>
            <a:ext cx="5243394" cy="222553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PISO Shift Register? 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73056"/>
            <a:ext cx="0" cy="6476066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5948" y="74031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4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4728" y="969611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0408" y="1484755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Picture 3" descr="PISO Shift Register Tutorial &amp; Circuits - Sequential Logic - Electronic  Hobby Projects">
            <a:extLst>
              <a:ext uri="{FF2B5EF4-FFF2-40B4-BE49-F238E27FC236}">
                <a16:creationId xmlns:a16="http://schemas.microsoft.com/office/drawing/2014/main" id="{2B3CEC3B-0555-4705-5D32-8F24D0C91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0049"/>
            <a:ext cx="5243391" cy="21609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919BFB-485D-E4AA-8851-AD07878A5CA2}"/>
              </a:ext>
            </a:extLst>
          </p:cNvPr>
          <p:cNvSpPr txBox="1"/>
          <p:nvPr/>
        </p:nvSpPr>
        <p:spPr>
          <a:xfrm>
            <a:off x="7229042" y="1806455"/>
            <a:ext cx="4607358" cy="505725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 PISO shift register is a digital circuit that takes multiple parallel data as input and converts it into a single serial data for output, making it a valuable component in digital design and communication systems.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PISO shift registers are often used to reduce the number of output pins required to transmit parallel data.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057986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60C41E-AA06-ED23-60BD-C57C5905EA55}"/>
              </a:ext>
            </a:extLst>
          </p:cNvPr>
          <p:cNvSpPr txBox="1"/>
          <p:nvPr/>
        </p:nvSpPr>
        <p:spPr>
          <a:xfrm>
            <a:off x="990600" y="203343"/>
            <a:ext cx="9713794" cy="103173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 err="1">
                <a:ea typeface="+mn-lt"/>
                <a:cs typeface="+mn-lt"/>
              </a:rPr>
              <a:t>Xcelium</a:t>
            </a:r>
            <a:r>
              <a:rPr lang="en-US" sz="4800" dirty="0">
                <a:ea typeface="+mn-lt"/>
                <a:cs typeface="+mn-lt"/>
              </a:rPr>
              <a:t> waveform GUI screenshot</a:t>
            </a:r>
            <a:endParaRPr lang="en-US" dirty="0">
              <a:ea typeface="+mn-lt"/>
              <a:cs typeface="+mn-lt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58B0E80-A025-ECF8-76B1-7C77BF80F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75" y="971550"/>
            <a:ext cx="1134745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490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14A0060-A82F-1D4F-E2F3-06F57FFE2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1409700"/>
            <a:ext cx="1104582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268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BDC4BE6-DD93-10BC-E63C-048A8F4FA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" y="276225"/>
            <a:ext cx="10207625" cy="4629150"/>
          </a:xfrm>
          <a:prstGeom prst="rect">
            <a:avLst/>
          </a:prstGeom>
        </p:spPr>
      </p:pic>
      <p:pic>
        <p:nvPicPr>
          <p:cNvPr id="3" name="Picture 2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5254B667-6841-6DE1-7650-B1EDC1C15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975" y="5019675"/>
            <a:ext cx="7829550" cy="153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83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erial view of a highway near the ocean">
            <a:extLst>
              <a:ext uri="{FF2B5EF4-FFF2-40B4-BE49-F238E27FC236}">
                <a16:creationId xmlns:a16="http://schemas.microsoft.com/office/drawing/2014/main" id="{CCB32A98-8058-8A91-7E41-78AD250E44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19" r="-2" b="17231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206190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D5EB71-D9FB-3E03-E623-238FA9025AE7}"/>
              </a:ext>
            </a:extLst>
          </p:cNvPr>
          <p:cNvSpPr txBox="1"/>
          <p:nvPr/>
        </p:nvSpPr>
        <p:spPr>
          <a:xfrm>
            <a:off x="6096006" y="643467"/>
            <a:ext cx="5452529" cy="356924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95819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373417-FC09-0937-ECDB-31BF4D8B3A97}"/>
              </a:ext>
            </a:extLst>
          </p:cNvPr>
          <p:cNvSpPr txBox="1"/>
          <p:nvPr/>
        </p:nvSpPr>
        <p:spPr>
          <a:xfrm>
            <a:off x="1092200" y="597043"/>
            <a:ext cx="5243394" cy="222553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 b="1" dirty="0">
                <a:latin typeface="+mj-lt"/>
                <a:ea typeface="+mj-ea"/>
                <a:cs typeface="+mj-cs"/>
              </a:rPr>
              <a:t>Design-Model</a:t>
            </a:r>
            <a:endParaRPr lang="en-US" sz="5600" b="1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diagram of a parallel converter&#10;&#10;Description automatically generated">
            <a:extLst>
              <a:ext uri="{FF2B5EF4-FFF2-40B4-BE49-F238E27FC236}">
                <a16:creationId xmlns:a16="http://schemas.microsoft.com/office/drawing/2014/main" id="{AF65DA30-1B9B-9E9C-7B7E-01BED1AAA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188" y="2273300"/>
            <a:ext cx="6753225" cy="3276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B66CBF-5513-8ED0-7F31-4D5557F953C0}"/>
              </a:ext>
            </a:extLst>
          </p:cNvPr>
          <p:cNvSpPr txBox="1"/>
          <p:nvPr/>
        </p:nvSpPr>
        <p:spPr>
          <a:xfrm>
            <a:off x="850900" y="2171700"/>
            <a:ext cx="4089400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err="1">
                <a:latin typeface="Aptos"/>
                <a:ea typeface="+mn-lt"/>
                <a:cs typeface="+mn-lt"/>
              </a:rPr>
              <a:t>clk</a:t>
            </a:r>
            <a:r>
              <a:rPr lang="en-US" sz="2000" b="1" dirty="0">
                <a:latin typeface="Aptos"/>
                <a:ea typeface="+mn-lt"/>
                <a:cs typeface="+mn-lt"/>
              </a:rPr>
              <a:t> </a:t>
            </a:r>
            <a:r>
              <a:rPr lang="en-US" sz="2000" dirty="0">
                <a:latin typeface="Aptos"/>
                <a:ea typeface="+mn-lt"/>
                <a:cs typeface="+mn-lt"/>
              </a:rPr>
              <a:t>- System Clock</a:t>
            </a:r>
            <a:endParaRPr lang="en-US" sz="2000">
              <a:latin typeface="Apto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latin typeface="Aptos"/>
                <a:ea typeface="+mn-lt"/>
                <a:cs typeface="+mn-lt"/>
              </a:rPr>
              <a:t>reset</a:t>
            </a:r>
            <a:r>
              <a:rPr lang="en-US" sz="2000" dirty="0">
                <a:latin typeface="Aptos"/>
                <a:ea typeface="+mn-lt"/>
                <a:cs typeface="+mn-lt"/>
              </a:rPr>
              <a:t> - System Reset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latin typeface="Aptos"/>
                <a:ea typeface="+mn-lt"/>
                <a:cs typeface="+mn-lt"/>
              </a:rPr>
              <a:t>enable</a:t>
            </a:r>
            <a:r>
              <a:rPr lang="en-US" sz="2000" dirty="0">
                <a:latin typeface="Aptos"/>
                <a:ea typeface="+mn-lt"/>
                <a:cs typeface="+mn-lt"/>
              </a:rPr>
              <a:t> - initializes the parallel   to serial conversion functionality within the converter block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latin typeface="Aptos"/>
                <a:ea typeface="+mn-lt"/>
                <a:cs typeface="+mn-lt"/>
              </a:rPr>
              <a:t>length</a:t>
            </a:r>
            <a:r>
              <a:rPr lang="en-US" sz="2000" dirty="0">
                <a:latin typeface="Aptos"/>
                <a:ea typeface="+mn-lt"/>
                <a:cs typeface="+mn-lt"/>
              </a:rPr>
              <a:t> - Conveys the length of the input parallel data to be serialized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err="1">
                <a:latin typeface="Aptos"/>
                <a:ea typeface="+mn-lt"/>
                <a:cs typeface="+mn-lt"/>
              </a:rPr>
              <a:t>parallel_data_in</a:t>
            </a:r>
            <a:r>
              <a:rPr lang="en-US" sz="2000" dirty="0">
                <a:latin typeface="Aptos"/>
                <a:ea typeface="+mn-lt"/>
                <a:cs typeface="+mn-lt"/>
              </a:rPr>
              <a:t> - Data input meant to be serialized; </a:t>
            </a:r>
            <a:endParaRPr lang="en-US"/>
          </a:p>
          <a:p>
            <a:pPr marL="342900" indent="-342900">
              <a:buFont typeface="Arial"/>
              <a:buChar char="•"/>
            </a:pPr>
            <a:r>
              <a:rPr lang="en-US" sz="2000" b="1" err="1">
                <a:latin typeface="Aptos"/>
                <a:ea typeface="+mn-lt"/>
                <a:cs typeface="+mn-lt"/>
              </a:rPr>
              <a:t>serial_out</a:t>
            </a:r>
            <a:r>
              <a:rPr lang="en-US" sz="2000" dirty="0">
                <a:latin typeface="Aptos"/>
                <a:ea typeface="+mn-lt"/>
                <a:cs typeface="+mn-lt"/>
              </a:rPr>
              <a:t> - Serialized output</a:t>
            </a:r>
            <a:endParaRPr lang="en-US" sz="2000" dirty="0">
              <a:latin typeface="Aptos"/>
            </a:endParaRPr>
          </a:p>
        </p:txBody>
      </p:sp>
    </p:spTree>
    <p:extLst>
      <p:ext uri="{BB962C8B-B14F-4D97-AF65-F5344CB8AC3E}">
        <p14:creationId xmlns:p14="http://schemas.microsoft.com/office/powerpoint/2010/main" val="1013632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B06CDC-59EA-03DF-3FA1-AA6CD6C65321}"/>
              </a:ext>
            </a:extLst>
          </p:cNvPr>
          <p:cNvSpPr txBox="1"/>
          <p:nvPr/>
        </p:nvSpPr>
        <p:spPr>
          <a:xfrm>
            <a:off x="850900" y="317643"/>
            <a:ext cx="5243394" cy="103173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 b="1" dirty="0">
                <a:latin typeface="+mj-lt"/>
                <a:ea typeface="+mj-ea"/>
                <a:cs typeface="+mj-cs"/>
              </a:rPr>
              <a:t>FSM-Model</a:t>
            </a:r>
            <a:endParaRPr lang="en-US" sz="5600" b="1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7CA72D94-6BC4-A989-3F94-D920D5B03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525" y="1344613"/>
            <a:ext cx="5962650" cy="4498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FA7103-934E-14B5-F999-439085C8728E}"/>
              </a:ext>
            </a:extLst>
          </p:cNvPr>
          <p:cNvSpPr txBox="1"/>
          <p:nvPr/>
        </p:nvSpPr>
        <p:spPr>
          <a:xfrm>
            <a:off x="850900" y="1346200"/>
            <a:ext cx="5105400" cy="53245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Aptos"/>
                <a:ea typeface="+mn-lt"/>
                <a:cs typeface="+mn-lt"/>
              </a:rPr>
              <a:t>● </a:t>
            </a:r>
            <a:r>
              <a:rPr lang="en-US" sz="2000" b="1" dirty="0">
                <a:latin typeface="Aptos"/>
                <a:ea typeface="+mn-lt"/>
                <a:cs typeface="+mn-lt"/>
              </a:rPr>
              <a:t>Idle:</a:t>
            </a:r>
            <a:r>
              <a:rPr lang="en-US" sz="2000" dirty="0">
                <a:latin typeface="Aptos"/>
                <a:ea typeface="+mn-lt"/>
                <a:cs typeface="+mn-lt"/>
              </a:rPr>
              <a:t> Waits for the enable signal; When the enable signal is on, the state transitions from idle state to load state. </a:t>
            </a:r>
          </a:p>
          <a:p>
            <a:r>
              <a:rPr lang="en-US" sz="2000" dirty="0">
                <a:latin typeface="Aptos"/>
                <a:ea typeface="+mn-lt"/>
                <a:cs typeface="+mn-lt"/>
              </a:rPr>
              <a:t>● </a:t>
            </a:r>
            <a:r>
              <a:rPr lang="en-US" sz="2000" b="1" dirty="0">
                <a:latin typeface="Aptos"/>
                <a:ea typeface="+mn-lt"/>
                <a:cs typeface="+mn-lt"/>
              </a:rPr>
              <a:t>Load:</a:t>
            </a:r>
            <a:r>
              <a:rPr lang="en-US" sz="2000" dirty="0">
                <a:latin typeface="Aptos"/>
                <a:ea typeface="+mn-lt"/>
                <a:cs typeface="+mn-lt"/>
              </a:rPr>
              <a:t> The input parallel data is loaded into a *register. </a:t>
            </a:r>
          </a:p>
          <a:p>
            <a:r>
              <a:rPr lang="en-US" sz="2000" dirty="0">
                <a:latin typeface="Aptos"/>
                <a:ea typeface="+mn-lt"/>
                <a:cs typeface="+mn-lt"/>
              </a:rPr>
              <a:t>● </a:t>
            </a:r>
            <a:r>
              <a:rPr lang="en-US" sz="2000" b="1" err="1">
                <a:latin typeface="Aptos"/>
                <a:ea typeface="+mn-lt"/>
                <a:cs typeface="+mn-lt"/>
              </a:rPr>
              <a:t>Slz</a:t>
            </a:r>
            <a:r>
              <a:rPr lang="en-US" sz="2000" b="1" dirty="0">
                <a:latin typeface="Aptos"/>
                <a:ea typeface="+mn-lt"/>
                <a:cs typeface="+mn-lt"/>
              </a:rPr>
              <a:t>:</a:t>
            </a:r>
            <a:r>
              <a:rPr lang="en-US" sz="2000" dirty="0">
                <a:latin typeface="Aptos"/>
                <a:ea typeface="+mn-lt"/>
                <a:cs typeface="+mn-lt"/>
              </a:rPr>
              <a:t> The process of serialization takes place i.e., the MSB of the data in the *register is popped out and the data is left shifted. This process continues until the ‘count’ is less than the length of the input data - ‘length’. </a:t>
            </a:r>
          </a:p>
          <a:p>
            <a:r>
              <a:rPr lang="en-US" sz="2000" dirty="0">
                <a:latin typeface="Aptos"/>
                <a:ea typeface="+mn-lt"/>
                <a:cs typeface="+mn-lt"/>
              </a:rPr>
              <a:t>● </a:t>
            </a:r>
            <a:r>
              <a:rPr lang="en-US" sz="2000" b="1" err="1">
                <a:latin typeface="Aptos"/>
                <a:ea typeface="+mn-lt"/>
                <a:cs typeface="+mn-lt"/>
              </a:rPr>
              <a:t>Slz_Cmp</a:t>
            </a:r>
            <a:r>
              <a:rPr lang="en-US" sz="2000" dirty="0">
                <a:latin typeface="Aptos"/>
                <a:ea typeface="+mn-lt"/>
                <a:cs typeface="+mn-lt"/>
              </a:rPr>
              <a:t>: Once the serialization process is complete, the signal - ‘</a:t>
            </a:r>
            <a:r>
              <a:rPr lang="en-US" sz="2000" err="1">
                <a:latin typeface="Aptos"/>
                <a:ea typeface="+mn-lt"/>
                <a:cs typeface="+mn-lt"/>
              </a:rPr>
              <a:t>par_ser_cmp</a:t>
            </a:r>
            <a:r>
              <a:rPr lang="en-US" sz="2000" dirty="0">
                <a:latin typeface="Aptos"/>
                <a:ea typeface="+mn-lt"/>
                <a:cs typeface="+mn-lt"/>
              </a:rPr>
              <a:t>’ is asserted high. </a:t>
            </a:r>
          </a:p>
          <a:p>
            <a:r>
              <a:rPr lang="en-US" sz="2000" dirty="0">
                <a:latin typeface="Aptos"/>
                <a:ea typeface="+mn-lt"/>
                <a:cs typeface="+mn-lt"/>
              </a:rPr>
              <a:t>● </a:t>
            </a:r>
            <a:r>
              <a:rPr lang="en-US" sz="2000" b="1" err="1">
                <a:latin typeface="Aptos"/>
                <a:ea typeface="+mn-lt"/>
                <a:cs typeface="+mn-lt"/>
              </a:rPr>
              <a:t>par_ser_cmp</a:t>
            </a:r>
            <a:r>
              <a:rPr lang="en-US" sz="2000" dirty="0">
                <a:latin typeface="Aptos"/>
                <a:ea typeface="+mn-lt"/>
                <a:cs typeface="+mn-lt"/>
              </a:rPr>
              <a:t> - the signal is high when the serialization of a parallel data is completed.(intermediate signal for </a:t>
            </a:r>
            <a:r>
              <a:rPr lang="en-US" sz="2000" err="1">
                <a:latin typeface="Aptos"/>
                <a:ea typeface="+mn-lt"/>
                <a:cs typeface="+mn-lt"/>
              </a:rPr>
              <a:t>fsm</a:t>
            </a:r>
            <a:r>
              <a:rPr lang="en-US" sz="2000" dirty="0">
                <a:latin typeface="Aptos"/>
                <a:ea typeface="+mn-lt"/>
                <a:cs typeface="+mn-lt"/>
              </a:rPr>
              <a:t>) </a:t>
            </a:r>
            <a:endParaRPr lang="en-US" sz="2000" dirty="0">
              <a:latin typeface="Aptos"/>
            </a:endParaRPr>
          </a:p>
        </p:txBody>
      </p:sp>
    </p:spTree>
    <p:extLst>
      <p:ext uri="{BB962C8B-B14F-4D97-AF65-F5344CB8AC3E}">
        <p14:creationId xmlns:p14="http://schemas.microsoft.com/office/powerpoint/2010/main" val="3321419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DB68A9-333E-D118-9987-4A7904279927}"/>
              </a:ext>
            </a:extLst>
          </p:cNvPr>
          <p:cNvSpPr txBox="1"/>
          <p:nvPr/>
        </p:nvSpPr>
        <p:spPr>
          <a:xfrm>
            <a:off x="990600" y="203343"/>
            <a:ext cx="5243394" cy="103173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+mj-lt"/>
                <a:ea typeface="+mj-ea"/>
                <a:cs typeface="+mj-cs"/>
              </a:rPr>
              <a:t>Design Code</a:t>
            </a:r>
            <a:endParaRPr lang="en-US" sz="4800" b="1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A3D55EB-6B83-5C7A-3C2E-4A44E4B7C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1084262"/>
            <a:ext cx="5438775" cy="5629275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9226493-4D22-5103-53C5-C6DAB91B5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925" y="428625"/>
            <a:ext cx="4019550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04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FB15D4DA-9815-2C48-F003-009003543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25" y="17463"/>
            <a:ext cx="3486150" cy="6848475"/>
          </a:xfrm>
          <a:prstGeom prst="rect">
            <a:avLst/>
          </a:prstGeom>
        </p:spPr>
      </p:pic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77B7A53-AF31-A2B2-8460-5A0A12B04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163" y="-1587"/>
            <a:ext cx="4867275" cy="6581775"/>
          </a:xfrm>
          <a:prstGeom prst="rect">
            <a:avLst/>
          </a:prstGeom>
        </p:spPr>
      </p:pic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843F23F5-D1F5-8873-C8EC-66532C0EA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5375" y="20638"/>
            <a:ext cx="344805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20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F729A5-2365-2C65-C89C-468055CDEBA0}"/>
              </a:ext>
            </a:extLst>
          </p:cNvPr>
          <p:cNvSpPr txBox="1"/>
          <p:nvPr/>
        </p:nvSpPr>
        <p:spPr>
          <a:xfrm>
            <a:off x="698500" y="787543"/>
            <a:ext cx="3732094" cy="103173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atin typeface="+mj-lt"/>
                <a:ea typeface="+mj-ea"/>
                <a:cs typeface="+mj-cs"/>
              </a:rPr>
              <a:t>Test Bench </a:t>
            </a:r>
            <a:endParaRPr lang="en-US" sz="4400"/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atin typeface="+mj-lt"/>
                <a:ea typeface="+mj-ea"/>
                <a:cs typeface="+mj-cs"/>
              </a:rPr>
              <a:t>Code</a:t>
            </a:r>
            <a:endParaRPr lang="en-US" sz="4400">
              <a:ea typeface="+mj-ea"/>
              <a:cs typeface="+mj-cs"/>
            </a:endParaRP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632208C-3197-C5FF-343D-9A91868E8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713" y="201613"/>
            <a:ext cx="7115175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2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een and black screen&#10;&#10;Description automatically generated">
            <a:extLst>
              <a:ext uri="{FF2B5EF4-FFF2-40B4-BE49-F238E27FC236}">
                <a16:creationId xmlns:a16="http://schemas.microsoft.com/office/drawing/2014/main" id="{68BEB2F8-8DCB-ED3D-97DF-10CC419E2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470038"/>
            <a:ext cx="10655300" cy="19621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9BF154-C976-9310-48F9-34DA6484C1CF}"/>
              </a:ext>
            </a:extLst>
          </p:cNvPr>
          <p:cNvSpPr txBox="1"/>
          <p:nvPr/>
        </p:nvSpPr>
        <p:spPr>
          <a:xfrm>
            <a:off x="990600" y="203343"/>
            <a:ext cx="5243394" cy="103173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+mj-lt"/>
                <a:ea typeface="+mj-ea"/>
                <a:cs typeface="+mj-cs"/>
              </a:rPr>
              <a:t>Output Waveform</a:t>
            </a:r>
            <a:endParaRPr lang="en-US" sz="4800" b="1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C69C1167-4FB0-0262-83E4-0BE24B6EC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775" y="3794125"/>
            <a:ext cx="10648950" cy="174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501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336ADA-5E84-B375-5D60-C6567D54D594}"/>
              </a:ext>
            </a:extLst>
          </p:cNvPr>
          <p:cNvSpPr txBox="1"/>
          <p:nvPr/>
        </p:nvSpPr>
        <p:spPr>
          <a:xfrm>
            <a:off x="990600" y="203343"/>
            <a:ext cx="8164394" cy="103173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ea typeface="+mn-lt"/>
                <a:cs typeface="+mn-lt"/>
              </a:rPr>
              <a:t>Netlist file after inserting test logic 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D91B40C-B9B6-8C7D-31B2-27E5CE00A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8" y="1152525"/>
            <a:ext cx="6257925" cy="5391150"/>
          </a:xfrm>
          <a:prstGeom prst="rect">
            <a:avLst/>
          </a:prstGeom>
        </p:spPr>
      </p:pic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11D49F3-41E7-572B-6957-411950AC1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1228725"/>
            <a:ext cx="5524500" cy="522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4488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Office">
      <a:dk1>
        <a:srgbClr val="000000"/>
      </a:dk1>
      <a:lt1>
        <a:srgbClr val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GradientVTI</vt:lpstr>
      <vt:lpstr>PISO SHIFT REGISTER IMPLEMETATION USING FSM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306</cp:revision>
  <dcterms:created xsi:type="dcterms:W3CDTF">2024-04-22T06:48:02Z</dcterms:created>
  <dcterms:modified xsi:type="dcterms:W3CDTF">2024-04-23T11:53:43Z</dcterms:modified>
</cp:coreProperties>
</file>